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57" r:id="rId4"/>
    <p:sldId id="258" r:id="rId5"/>
    <p:sldId id="260" r:id="rId6"/>
    <p:sldId id="272" r:id="rId7"/>
    <p:sldId id="262" r:id="rId8"/>
    <p:sldId id="263" r:id="rId9"/>
    <p:sldId id="271" r:id="rId10"/>
    <p:sldId id="264" r:id="rId11"/>
    <p:sldId id="275" r:id="rId12"/>
    <p:sldId id="274" r:id="rId13"/>
    <p:sldId id="273" r:id="rId14"/>
    <p:sldId id="265" r:id="rId15"/>
    <p:sldId id="277" r:id="rId16"/>
    <p:sldId id="276" r:id="rId17"/>
    <p:sldId id="266" r:id="rId18"/>
    <p:sldId id="278" r:id="rId19"/>
    <p:sldId id="279" r:id="rId20"/>
    <p:sldId id="281" r:id="rId21"/>
    <p:sldId id="280" r:id="rId22"/>
    <p:sldId id="285" r:id="rId23"/>
    <p:sldId id="286" r:id="rId24"/>
    <p:sldId id="282" r:id="rId25"/>
    <p:sldId id="283" r:id="rId26"/>
    <p:sldId id="284" r:id="rId27"/>
    <p:sldId id="287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FF66"/>
    <a:srgbClr val="008000"/>
    <a:srgbClr val="CC66FF"/>
    <a:srgbClr val="009900"/>
    <a:srgbClr val="870F2C"/>
    <a:srgbClr val="009644"/>
    <a:srgbClr val="23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6" autoAdjust="0"/>
    <p:restoredTop sz="94674"/>
  </p:normalViewPr>
  <p:slideViewPr>
    <p:cSldViewPr>
      <p:cViewPr varScale="1">
        <p:scale>
          <a:sx n="68" d="100"/>
          <a:sy n="68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4EAFB-F26F-4B8F-A4E6-3AD0B079D9B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C21C388-DB8E-48E7-AAD2-0B37C381E15D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4200" dirty="0"/>
            <a:t>Key Goals:</a:t>
          </a:r>
        </a:p>
      </dgm:t>
    </dgm:pt>
    <dgm:pt modelId="{4DDE0011-D59D-435F-AE6D-12D3AB04228A}" type="parTrans" cxnId="{F316BB75-42C6-4F87-81E6-306370B0AED5}">
      <dgm:prSet/>
      <dgm:spPr/>
      <dgm:t>
        <a:bodyPr/>
        <a:lstStyle/>
        <a:p>
          <a:endParaRPr lang="en-US"/>
        </a:p>
      </dgm:t>
    </dgm:pt>
    <dgm:pt modelId="{01FC679F-0CA9-4B6C-9D6F-B18F36A013F2}" type="sibTrans" cxnId="{F316BB75-42C6-4F87-81E6-306370B0AED5}">
      <dgm:prSet/>
      <dgm:spPr/>
      <dgm:t>
        <a:bodyPr/>
        <a:lstStyle/>
        <a:p>
          <a:endParaRPr lang="en-US"/>
        </a:p>
      </dgm:t>
    </dgm:pt>
    <dgm:pt modelId="{B71FA613-4C70-4608-A52B-720F8861626D}">
      <dgm:prSet phldrT="[Text]"/>
      <dgm:spPr/>
      <dgm:t>
        <a:bodyPr/>
        <a:lstStyle/>
        <a:p>
          <a:r>
            <a:rPr lang="en-US" dirty="0"/>
            <a:t>Climb a tree </a:t>
          </a:r>
        </a:p>
      </dgm:t>
    </dgm:pt>
    <dgm:pt modelId="{65FAC0C8-EA3D-4CD9-A51A-672DF462AD60}" type="parTrans" cxnId="{7A1B07E0-625F-4C81-9D92-34B647EF9889}">
      <dgm:prSet/>
      <dgm:spPr/>
      <dgm:t>
        <a:bodyPr/>
        <a:lstStyle/>
        <a:p>
          <a:endParaRPr lang="en-US"/>
        </a:p>
      </dgm:t>
    </dgm:pt>
    <dgm:pt modelId="{8F752F0D-B7E2-4566-9606-7F8C0D66F1BC}" type="sibTrans" cxnId="{7A1B07E0-625F-4C81-9D92-34B647EF9889}">
      <dgm:prSet/>
      <dgm:spPr/>
      <dgm:t>
        <a:bodyPr/>
        <a:lstStyle/>
        <a:p>
          <a:endParaRPr lang="en-US"/>
        </a:p>
      </dgm:t>
    </dgm:pt>
    <dgm:pt modelId="{8A92824E-0E66-4D3A-B5A6-E13AF42A4A0F}">
      <dgm:prSet phldrT="[Text]"/>
      <dgm:spPr/>
      <dgm:t>
        <a:bodyPr/>
        <a:lstStyle/>
        <a:p>
          <a:r>
            <a:rPr lang="en-US" dirty="0"/>
            <a:t>Remove limbs</a:t>
          </a:r>
        </a:p>
      </dgm:t>
    </dgm:pt>
    <dgm:pt modelId="{906F2624-C6FC-4738-AE45-850FBCAD4650}" type="parTrans" cxnId="{1DA80506-011B-4E46-AAA4-656CDC6B6F0D}">
      <dgm:prSet/>
      <dgm:spPr/>
      <dgm:t>
        <a:bodyPr/>
        <a:lstStyle/>
        <a:p>
          <a:endParaRPr lang="en-US"/>
        </a:p>
      </dgm:t>
    </dgm:pt>
    <dgm:pt modelId="{6BCD9C00-E98D-4363-B37B-A4F4337D11A7}" type="sibTrans" cxnId="{1DA80506-011B-4E46-AAA4-656CDC6B6F0D}">
      <dgm:prSet/>
      <dgm:spPr/>
      <dgm:t>
        <a:bodyPr/>
        <a:lstStyle/>
        <a:p>
          <a:endParaRPr lang="en-US"/>
        </a:p>
      </dgm:t>
    </dgm:pt>
    <dgm:pt modelId="{44F46D29-1A8E-46EE-AF00-750014FF95EB}">
      <dgm:prSet phldrT="[Text]"/>
      <dgm:spPr/>
      <dgm:t>
        <a:bodyPr/>
        <a:lstStyle/>
        <a:p>
          <a:r>
            <a:rPr lang="en-US" dirty="0"/>
            <a:t>Attach to a power supply</a:t>
          </a:r>
        </a:p>
      </dgm:t>
    </dgm:pt>
    <dgm:pt modelId="{83570CE7-A70A-4B6D-A314-47A231B066EA}" type="parTrans" cxnId="{1F4B91B2-2F6B-4C4D-8933-75765DA28200}">
      <dgm:prSet/>
      <dgm:spPr/>
      <dgm:t>
        <a:bodyPr/>
        <a:lstStyle/>
        <a:p>
          <a:endParaRPr lang="en-US"/>
        </a:p>
      </dgm:t>
    </dgm:pt>
    <dgm:pt modelId="{B0F546C6-EF55-4AFB-8814-F51E47AEBB14}" type="sibTrans" cxnId="{1F4B91B2-2F6B-4C4D-8933-75765DA28200}">
      <dgm:prSet/>
      <dgm:spPr/>
      <dgm:t>
        <a:bodyPr/>
        <a:lstStyle/>
        <a:p>
          <a:endParaRPr lang="en-US"/>
        </a:p>
      </dgm:t>
    </dgm:pt>
    <dgm:pt modelId="{EC3599E8-AB96-417C-BE7C-AA3926D0D845}">
      <dgm:prSet phldrT="[Text]"/>
      <dgm:spPr/>
      <dgm:t>
        <a:bodyPr/>
        <a:lstStyle/>
        <a:p>
          <a:r>
            <a:rPr lang="en-US" dirty="0"/>
            <a:t>Cut off sections of tree</a:t>
          </a:r>
        </a:p>
      </dgm:t>
    </dgm:pt>
    <dgm:pt modelId="{ABC6346D-915F-4A8B-BA6C-77EB42DA5DAD}" type="parTrans" cxnId="{262D2F9F-DE88-42FD-95CC-E9A060650CA7}">
      <dgm:prSet/>
      <dgm:spPr/>
      <dgm:t>
        <a:bodyPr/>
        <a:lstStyle/>
        <a:p>
          <a:endParaRPr lang="en-US"/>
        </a:p>
      </dgm:t>
    </dgm:pt>
    <dgm:pt modelId="{003C44E7-17FD-41B6-A4E1-D8049E2AFE14}" type="sibTrans" cxnId="{262D2F9F-DE88-42FD-95CC-E9A060650CA7}">
      <dgm:prSet/>
      <dgm:spPr/>
      <dgm:t>
        <a:bodyPr/>
        <a:lstStyle/>
        <a:p>
          <a:endParaRPr lang="en-US"/>
        </a:p>
      </dgm:t>
    </dgm:pt>
    <dgm:pt modelId="{3A09A3D9-32BC-4AC9-BCAA-9EC8459A8DC6}">
      <dgm:prSet phldrT="[Text]"/>
      <dgm:spPr/>
      <dgm:t>
        <a:bodyPr/>
        <a:lstStyle/>
        <a:p>
          <a:r>
            <a:rPr lang="en-US" dirty="0"/>
            <a:t>Remotely controlled by user</a:t>
          </a:r>
        </a:p>
      </dgm:t>
    </dgm:pt>
    <dgm:pt modelId="{672510CF-C0D0-47D9-BA87-C39D2DC29ACD}" type="parTrans" cxnId="{479A4D85-DABB-4084-991D-E4E7CE9A7295}">
      <dgm:prSet/>
      <dgm:spPr/>
      <dgm:t>
        <a:bodyPr/>
        <a:lstStyle/>
        <a:p>
          <a:endParaRPr lang="en-US"/>
        </a:p>
      </dgm:t>
    </dgm:pt>
    <dgm:pt modelId="{89CA8E18-BB8E-4226-946C-8E581FF5523C}" type="sibTrans" cxnId="{479A4D85-DABB-4084-991D-E4E7CE9A7295}">
      <dgm:prSet/>
      <dgm:spPr/>
      <dgm:t>
        <a:bodyPr/>
        <a:lstStyle/>
        <a:p>
          <a:endParaRPr lang="en-US"/>
        </a:p>
      </dgm:t>
    </dgm:pt>
    <dgm:pt modelId="{9F909184-C223-43D9-91BF-C61B7E48002A}">
      <dgm:prSet phldrT="[Text]"/>
      <dgm:spPr/>
      <dgm:t>
        <a:bodyPr/>
        <a:lstStyle/>
        <a:p>
          <a:r>
            <a:rPr lang="en-US" dirty="0"/>
            <a:t>Portable</a:t>
          </a:r>
        </a:p>
      </dgm:t>
    </dgm:pt>
    <dgm:pt modelId="{93157D03-20D0-411B-9AD5-BAFDD903BFC5}" type="parTrans" cxnId="{C268A279-4EF8-45B1-B356-61286A204F4F}">
      <dgm:prSet/>
      <dgm:spPr/>
      <dgm:t>
        <a:bodyPr/>
        <a:lstStyle/>
        <a:p>
          <a:endParaRPr lang="en-US"/>
        </a:p>
      </dgm:t>
    </dgm:pt>
    <dgm:pt modelId="{FC836161-87AE-47FC-B91D-FF58AD5DA983}" type="sibTrans" cxnId="{C268A279-4EF8-45B1-B356-61286A204F4F}">
      <dgm:prSet/>
      <dgm:spPr/>
      <dgm:t>
        <a:bodyPr/>
        <a:lstStyle/>
        <a:p>
          <a:endParaRPr lang="en-US"/>
        </a:p>
      </dgm:t>
    </dgm:pt>
    <dgm:pt modelId="{2A49A9D8-13F4-4F98-9A10-73AEF2B585D9}" type="pres">
      <dgm:prSet presAssocID="{4B54EAFB-F26F-4B8F-A4E6-3AD0B079D9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65A2F2-F55F-4B8E-A1C5-FA19D57AD3CC}" type="pres">
      <dgm:prSet presAssocID="{CC21C388-DB8E-48E7-AAD2-0B37C381E15D}" presName="root" presStyleCnt="0"/>
      <dgm:spPr/>
    </dgm:pt>
    <dgm:pt modelId="{BB9E54BD-50E4-4866-8F3E-4AE1D6874323}" type="pres">
      <dgm:prSet presAssocID="{CC21C388-DB8E-48E7-AAD2-0B37C381E15D}" presName="rootComposite" presStyleCnt="0"/>
      <dgm:spPr/>
    </dgm:pt>
    <dgm:pt modelId="{EF27A3E3-4439-4DE5-9605-706FEEB99699}" type="pres">
      <dgm:prSet presAssocID="{CC21C388-DB8E-48E7-AAD2-0B37C381E15D}" presName="rootText" presStyleLbl="node1" presStyleIdx="0" presStyleCnt="1" custScaleX="614415" custLinFactNeighborY="-4902"/>
      <dgm:spPr/>
    </dgm:pt>
    <dgm:pt modelId="{002220D6-AD49-4503-AAD4-0FC40E61F1D6}" type="pres">
      <dgm:prSet presAssocID="{CC21C388-DB8E-48E7-AAD2-0B37C381E15D}" presName="rootConnector" presStyleLbl="node1" presStyleIdx="0" presStyleCnt="1"/>
      <dgm:spPr/>
    </dgm:pt>
    <dgm:pt modelId="{22AE6C47-DA73-4B6F-933A-A76A2C1FE54A}" type="pres">
      <dgm:prSet presAssocID="{CC21C388-DB8E-48E7-AAD2-0B37C381E15D}" presName="childShape" presStyleCnt="0"/>
      <dgm:spPr/>
    </dgm:pt>
    <dgm:pt modelId="{80F4A8F3-E180-4863-9579-8B32225BF013}" type="pres">
      <dgm:prSet presAssocID="{65FAC0C8-EA3D-4CD9-A51A-672DF462AD60}" presName="Name13" presStyleLbl="parChTrans1D2" presStyleIdx="0" presStyleCnt="6"/>
      <dgm:spPr/>
    </dgm:pt>
    <dgm:pt modelId="{56C696A0-92FB-4D29-94B8-71F5FFCC0DE5}" type="pres">
      <dgm:prSet presAssocID="{B71FA613-4C70-4608-A52B-720F8861626D}" presName="childText" presStyleLbl="bgAcc1" presStyleIdx="0" presStyleCnt="6" custScaleX="620932" custScaleY="93387">
        <dgm:presLayoutVars>
          <dgm:bulletEnabled val="1"/>
        </dgm:presLayoutVars>
      </dgm:prSet>
      <dgm:spPr/>
    </dgm:pt>
    <dgm:pt modelId="{E4F64A33-F254-4D5A-87E6-EB02EAA44D40}" type="pres">
      <dgm:prSet presAssocID="{906F2624-C6FC-4738-AE45-850FBCAD4650}" presName="Name13" presStyleLbl="parChTrans1D2" presStyleIdx="1" presStyleCnt="6"/>
      <dgm:spPr/>
    </dgm:pt>
    <dgm:pt modelId="{887CD038-13BE-42AB-9BDC-C077E2E20255}" type="pres">
      <dgm:prSet presAssocID="{8A92824E-0E66-4D3A-B5A6-E13AF42A4A0F}" presName="childText" presStyleLbl="bgAcc1" presStyleIdx="1" presStyleCnt="6" custScaleX="620932" custScaleY="93387">
        <dgm:presLayoutVars>
          <dgm:bulletEnabled val="1"/>
        </dgm:presLayoutVars>
      </dgm:prSet>
      <dgm:spPr/>
    </dgm:pt>
    <dgm:pt modelId="{D96B529F-D920-4F93-9D05-F05E22F9FEE8}" type="pres">
      <dgm:prSet presAssocID="{ABC6346D-915F-4A8B-BA6C-77EB42DA5DAD}" presName="Name13" presStyleLbl="parChTrans1D2" presStyleIdx="2" presStyleCnt="6"/>
      <dgm:spPr/>
    </dgm:pt>
    <dgm:pt modelId="{CEF5AE25-D521-47C5-9AB4-B5DD93B845F2}" type="pres">
      <dgm:prSet presAssocID="{EC3599E8-AB96-417C-BE7C-AA3926D0D845}" presName="childText" presStyleLbl="bgAcc1" presStyleIdx="2" presStyleCnt="6" custScaleX="620932" custScaleY="93387">
        <dgm:presLayoutVars>
          <dgm:bulletEnabled val="1"/>
        </dgm:presLayoutVars>
      </dgm:prSet>
      <dgm:spPr/>
    </dgm:pt>
    <dgm:pt modelId="{3C29DC1F-92ED-491E-9C8C-E77F265DABC2}" type="pres">
      <dgm:prSet presAssocID="{672510CF-C0D0-47D9-BA87-C39D2DC29ACD}" presName="Name13" presStyleLbl="parChTrans1D2" presStyleIdx="3" presStyleCnt="6"/>
      <dgm:spPr/>
    </dgm:pt>
    <dgm:pt modelId="{65A8A05F-E116-4D25-A2C2-864C28EC0BAE}" type="pres">
      <dgm:prSet presAssocID="{3A09A3D9-32BC-4AC9-BCAA-9EC8459A8DC6}" presName="childText" presStyleLbl="bgAcc1" presStyleIdx="3" presStyleCnt="6" custScaleX="620932" custScaleY="93387">
        <dgm:presLayoutVars>
          <dgm:bulletEnabled val="1"/>
        </dgm:presLayoutVars>
      </dgm:prSet>
      <dgm:spPr/>
    </dgm:pt>
    <dgm:pt modelId="{4B7F109C-9A0A-49D3-AC2C-9C436878CDFB}" type="pres">
      <dgm:prSet presAssocID="{83570CE7-A70A-4B6D-A314-47A231B066EA}" presName="Name13" presStyleLbl="parChTrans1D2" presStyleIdx="4" presStyleCnt="6"/>
      <dgm:spPr/>
    </dgm:pt>
    <dgm:pt modelId="{00ECF10A-3FEF-4E86-935F-EA831E083AF0}" type="pres">
      <dgm:prSet presAssocID="{44F46D29-1A8E-46EE-AF00-750014FF95EB}" presName="childText" presStyleLbl="bgAcc1" presStyleIdx="4" presStyleCnt="6" custScaleX="620932" custScaleY="93387">
        <dgm:presLayoutVars>
          <dgm:bulletEnabled val="1"/>
        </dgm:presLayoutVars>
      </dgm:prSet>
      <dgm:spPr/>
    </dgm:pt>
    <dgm:pt modelId="{FD013BF3-5FB3-436C-9E26-DB064A71ACBF}" type="pres">
      <dgm:prSet presAssocID="{93157D03-20D0-411B-9AD5-BAFDD903BFC5}" presName="Name13" presStyleLbl="parChTrans1D2" presStyleIdx="5" presStyleCnt="6"/>
      <dgm:spPr/>
    </dgm:pt>
    <dgm:pt modelId="{FD0D1839-7EA2-4A8E-8326-BBC4C5BEC18F}" type="pres">
      <dgm:prSet presAssocID="{9F909184-C223-43D9-91BF-C61B7E48002A}" presName="childText" presStyleLbl="bgAcc1" presStyleIdx="5" presStyleCnt="6" custScaleX="620933">
        <dgm:presLayoutVars>
          <dgm:bulletEnabled val="1"/>
        </dgm:presLayoutVars>
      </dgm:prSet>
      <dgm:spPr/>
    </dgm:pt>
  </dgm:ptLst>
  <dgm:cxnLst>
    <dgm:cxn modelId="{1DA80506-011B-4E46-AAA4-656CDC6B6F0D}" srcId="{CC21C388-DB8E-48E7-AAD2-0B37C381E15D}" destId="{8A92824E-0E66-4D3A-B5A6-E13AF42A4A0F}" srcOrd="1" destOrd="0" parTransId="{906F2624-C6FC-4738-AE45-850FBCAD4650}" sibTransId="{6BCD9C00-E98D-4363-B37B-A4F4337D11A7}"/>
    <dgm:cxn modelId="{6A162F2F-455D-44E9-8968-BE54D5A8C4FA}" type="presOf" srcId="{3A09A3D9-32BC-4AC9-BCAA-9EC8459A8DC6}" destId="{65A8A05F-E116-4D25-A2C2-864C28EC0BAE}" srcOrd="0" destOrd="0" presId="urn:microsoft.com/office/officeart/2005/8/layout/hierarchy3"/>
    <dgm:cxn modelId="{3C688437-0F43-4C88-A249-E32000B3461F}" type="presOf" srcId="{B71FA613-4C70-4608-A52B-720F8861626D}" destId="{56C696A0-92FB-4D29-94B8-71F5FFCC0DE5}" srcOrd="0" destOrd="0" presId="urn:microsoft.com/office/officeart/2005/8/layout/hierarchy3"/>
    <dgm:cxn modelId="{8062B65D-29E5-41EE-B6F7-8B9CD21F5C02}" type="presOf" srcId="{CC21C388-DB8E-48E7-AAD2-0B37C381E15D}" destId="{EF27A3E3-4439-4DE5-9605-706FEEB99699}" srcOrd="0" destOrd="0" presId="urn:microsoft.com/office/officeart/2005/8/layout/hierarchy3"/>
    <dgm:cxn modelId="{64D45851-9F75-4D58-BE01-C97A0828A771}" type="presOf" srcId="{ABC6346D-915F-4A8B-BA6C-77EB42DA5DAD}" destId="{D96B529F-D920-4F93-9D05-F05E22F9FEE8}" srcOrd="0" destOrd="0" presId="urn:microsoft.com/office/officeart/2005/8/layout/hierarchy3"/>
    <dgm:cxn modelId="{53A06673-1AAC-4354-9444-4FAEF00CEDA7}" type="presOf" srcId="{EC3599E8-AB96-417C-BE7C-AA3926D0D845}" destId="{CEF5AE25-D521-47C5-9AB4-B5DD93B845F2}" srcOrd="0" destOrd="0" presId="urn:microsoft.com/office/officeart/2005/8/layout/hierarchy3"/>
    <dgm:cxn modelId="{F316BB75-42C6-4F87-81E6-306370B0AED5}" srcId="{4B54EAFB-F26F-4B8F-A4E6-3AD0B079D9B3}" destId="{CC21C388-DB8E-48E7-AAD2-0B37C381E15D}" srcOrd="0" destOrd="0" parTransId="{4DDE0011-D59D-435F-AE6D-12D3AB04228A}" sibTransId="{01FC679F-0CA9-4B6C-9D6F-B18F36A013F2}"/>
    <dgm:cxn modelId="{89A6CB55-D064-4409-AE5B-24A99E60A23F}" type="presOf" srcId="{83570CE7-A70A-4B6D-A314-47A231B066EA}" destId="{4B7F109C-9A0A-49D3-AC2C-9C436878CDFB}" srcOrd="0" destOrd="0" presId="urn:microsoft.com/office/officeart/2005/8/layout/hierarchy3"/>
    <dgm:cxn modelId="{C268A279-4EF8-45B1-B356-61286A204F4F}" srcId="{CC21C388-DB8E-48E7-AAD2-0B37C381E15D}" destId="{9F909184-C223-43D9-91BF-C61B7E48002A}" srcOrd="5" destOrd="0" parTransId="{93157D03-20D0-411B-9AD5-BAFDD903BFC5}" sibTransId="{FC836161-87AE-47FC-B91D-FF58AD5DA983}"/>
    <dgm:cxn modelId="{74682D84-EB77-4847-80AD-9C65B5E2E0CD}" type="presOf" srcId="{8A92824E-0E66-4D3A-B5A6-E13AF42A4A0F}" destId="{887CD038-13BE-42AB-9BDC-C077E2E20255}" srcOrd="0" destOrd="0" presId="urn:microsoft.com/office/officeart/2005/8/layout/hierarchy3"/>
    <dgm:cxn modelId="{479A4D85-DABB-4084-991D-E4E7CE9A7295}" srcId="{CC21C388-DB8E-48E7-AAD2-0B37C381E15D}" destId="{3A09A3D9-32BC-4AC9-BCAA-9EC8459A8DC6}" srcOrd="3" destOrd="0" parTransId="{672510CF-C0D0-47D9-BA87-C39D2DC29ACD}" sibTransId="{89CA8E18-BB8E-4226-946C-8E581FF5523C}"/>
    <dgm:cxn modelId="{54482D89-E68C-424F-9DC5-8662BE2DEC7B}" type="presOf" srcId="{65FAC0C8-EA3D-4CD9-A51A-672DF462AD60}" destId="{80F4A8F3-E180-4863-9579-8B32225BF013}" srcOrd="0" destOrd="0" presId="urn:microsoft.com/office/officeart/2005/8/layout/hierarchy3"/>
    <dgm:cxn modelId="{F5BE2192-9448-4D15-83F7-F857EBC2AC3A}" type="presOf" srcId="{9F909184-C223-43D9-91BF-C61B7E48002A}" destId="{FD0D1839-7EA2-4A8E-8326-BBC4C5BEC18F}" srcOrd="0" destOrd="0" presId="urn:microsoft.com/office/officeart/2005/8/layout/hierarchy3"/>
    <dgm:cxn modelId="{262D2F9F-DE88-42FD-95CC-E9A060650CA7}" srcId="{CC21C388-DB8E-48E7-AAD2-0B37C381E15D}" destId="{EC3599E8-AB96-417C-BE7C-AA3926D0D845}" srcOrd="2" destOrd="0" parTransId="{ABC6346D-915F-4A8B-BA6C-77EB42DA5DAD}" sibTransId="{003C44E7-17FD-41B6-A4E1-D8049E2AFE14}"/>
    <dgm:cxn modelId="{1F4B91B2-2F6B-4C4D-8933-75765DA28200}" srcId="{CC21C388-DB8E-48E7-AAD2-0B37C381E15D}" destId="{44F46D29-1A8E-46EE-AF00-750014FF95EB}" srcOrd="4" destOrd="0" parTransId="{83570CE7-A70A-4B6D-A314-47A231B066EA}" sibTransId="{B0F546C6-EF55-4AFB-8814-F51E47AEBB14}"/>
    <dgm:cxn modelId="{13D946D1-90A0-46B0-94FC-49714FB1AFFB}" type="presOf" srcId="{906F2624-C6FC-4738-AE45-850FBCAD4650}" destId="{E4F64A33-F254-4D5A-87E6-EB02EAA44D40}" srcOrd="0" destOrd="0" presId="urn:microsoft.com/office/officeart/2005/8/layout/hierarchy3"/>
    <dgm:cxn modelId="{6BDCD5D1-07B9-4096-8509-468DD0CC1DC3}" type="presOf" srcId="{93157D03-20D0-411B-9AD5-BAFDD903BFC5}" destId="{FD013BF3-5FB3-436C-9E26-DB064A71ACBF}" srcOrd="0" destOrd="0" presId="urn:microsoft.com/office/officeart/2005/8/layout/hierarchy3"/>
    <dgm:cxn modelId="{7BD111D3-ECAF-4D45-BDB0-377E488EFD00}" type="presOf" srcId="{672510CF-C0D0-47D9-BA87-C39D2DC29ACD}" destId="{3C29DC1F-92ED-491E-9C8C-E77F265DABC2}" srcOrd="0" destOrd="0" presId="urn:microsoft.com/office/officeart/2005/8/layout/hierarchy3"/>
    <dgm:cxn modelId="{FE00F4DB-2FFE-4DBC-9F20-CC9A9BEA4CBD}" type="presOf" srcId="{44F46D29-1A8E-46EE-AF00-750014FF95EB}" destId="{00ECF10A-3FEF-4E86-935F-EA831E083AF0}" srcOrd="0" destOrd="0" presId="urn:microsoft.com/office/officeart/2005/8/layout/hierarchy3"/>
    <dgm:cxn modelId="{7A1B07E0-625F-4C81-9D92-34B647EF9889}" srcId="{CC21C388-DB8E-48E7-AAD2-0B37C381E15D}" destId="{B71FA613-4C70-4608-A52B-720F8861626D}" srcOrd="0" destOrd="0" parTransId="{65FAC0C8-EA3D-4CD9-A51A-672DF462AD60}" sibTransId="{8F752F0D-B7E2-4566-9606-7F8C0D66F1BC}"/>
    <dgm:cxn modelId="{75E200EB-C60F-4AA9-8E49-F97719796754}" type="presOf" srcId="{4B54EAFB-F26F-4B8F-A4E6-3AD0B079D9B3}" destId="{2A49A9D8-13F4-4F98-9A10-73AEF2B585D9}" srcOrd="0" destOrd="0" presId="urn:microsoft.com/office/officeart/2005/8/layout/hierarchy3"/>
    <dgm:cxn modelId="{E2493FEB-5523-4009-9C56-101C1873C486}" type="presOf" srcId="{CC21C388-DB8E-48E7-AAD2-0B37C381E15D}" destId="{002220D6-AD49-4503-AAD4-0FC40E61F1D6}" srcOrd="1" destOrd="0" presId="urn:microsoft.com/office/officeart/2005/8/layout/hierarchy3"/>
    <dgm:cxn modelId="{EFD9F3AB-F736-4975-BB28-22A859607E1F}" type="presParOf" srcId="{2A49A9D8-13F4-4F98-9A10-73AEF2B585D9}" destId="{4165A2F2-F55F-4B8E-A1C5-FA19D57AD3CC}" srcOrd="0" destOrd="0" presId="urn:microsoft.com/office/officeart/2005/8/layout/hierarchy3"/>
    <dgm:cxn modelId="{4175835A-6209-4BEE-B022-28678157BA37}" type="presParOf" srcId="{4165A2F2-F55F-4B8E-A1C5-FA19D57AD3CC}" destId="{BB9E54BD-50E4-4866-8F3E-4AE1D6874323}" srcOrd="0" destOrd="0" presId="urn:microsoft.com/office/officeart/2005/8/layout/hierarchy3"/>
    <dgm:cxn modelId="{D67126EB-A1FD-473A-8412-516FB9495DC8}" type="presParOf" srcId="{BB9E54BD-50E4-4866-8F3E-4AE1D6874323}" destId="{EF27A3E3-4439-4DE5-9605-706FEEB99699}" srcOrd="0" destOrd="0" presId="urn:microsoft.com/office/officeart/2005/8/layout/hierarchy3"/>
    <dgm:cxn modelId="{FB77DC17-B348-44FB-8316-D45A39290317}" type="presParOf" srcId="{BB9E54BD-50E4-4866-8F3E-4AE1D6874323}" destId="{002220D6-AD49-4503-AAD4-0FC40E61F1D6}" srcOrd="1" destOrd="0" presId="urn:microsoft.com/office/officeart/2005/8/layout/hierarchy3"/>
    <dgm:cxn modelId="{3B4DCB37-2236-4C3B-B2DC-66B16128EF5D}" type="presParOf" srcId="{4165A2F2-F55F-4B8E-A1C5-FA19D57AD3CC}" destId="{22AE6C47-DA73-4B6F-933A-A76A2C1FE54A}" srcOrd="1" destOrd="0" presId="urn:microsoft.com/office/officeart/2005/8/layout/hierarchy3"/>
    <dgm:cxn modelId="{9813CAE2-2288-4026-AAAA-C9EF4B23265F}" type="presParOf" srcId="{22AE6C47-DA73-4B6F-933A-A76A2C1FE54A}" destId="{80F4A8F3-E180-4863-9579-8B32225BF013}" srcOrd="0" destOrd="0" presId="urn:microsoft.com/office/officeart/2005/8/layout/hierarchy3"/>
    <dgm:cxn modelId="{11800DA1-FF7F-484C-A3B2-A08D0B66DEB4}" type="presParOf" srcId="{22AE6C47-DA73-4B6F-933A-A76A2C1FE54A}" destId="{56C696A0-92FB-4D29-94B8-71F5FFCC0DE5}" srcOrd="1" destOrd="0" presId="urn:microsoft.com/office/officeart/2005/8/layout/hierarchy3"/>
    <dgm:cxn modelId="{9464248C-59DF-437F-BF34-F5597ED47719}" type="presParOf" srcId="{22AE6C47-DA73-4B6F-933A-A76A2C1FE54A}" destId="{E4F64A33-F254-4D5A-87E6-EB02EAA44D40}" srcOrd="2" destOrd="0" presId="urn:microsoft.com/office/officeart/2005/8/layout/hierarchy3"/>
    <dgm:cxn modelId="{8FF92907-EE13-42E1-BC88-A85B7903ECD2}" type="presParOf" srcId="{22AE6C47-DA73-4B6F-933A-A76A2C1FE54A}" destId="{887CD038-13BE-42AB-9BDC-C077E2E20255}" srcOrd="3" destOrd="0" presId="urn:microsoft.com/office/officeart/2005/8/layout/hierarchy3"/>
    <dgm:cxn modelId="{2C6E4DAB-B9CF-44A6-968E-EF8C995F6F3B}" type="presParOf" srcId="{22AE6C47-DA73-4B6F-933A-A76A2C1FE54A}" destId="{D96B529F-D920-4F93-9D05-F05E22F9FEE8}" srcOrd="4" destOrd="0" presId="urn:microsoft.com/office/officeart/2005/8/layout/hierarchy3"/>
    <dgm:cxn modelId="{8A1D496A-4252-4D54-A2C2-F2F614DF886A}" type="presParOf" srcId="{22AE6C47-DA73-4B6F-933A-A76A2C1FE54A}" destId="{CEF5AE25-D521-47C5-9AB4-B5DD93B845F2}" srcOrd="5" destOrd="0" presId="urn:microsoft.com/office/officeart/2005/8/layout/hierarchy3"/>
    <dgm:cxn modelId="{621F3F01-8FDD-4BD2-B2A1-0CCED87AFA8D}" type="presParOf" srcId="{22AE6C47-DA73-4B6F-933A-A76A2C1FE54A}" destId="{3C29DC1F-92ED-491E-9C8C-E77F265DABC2}" srcOrd="6" destOrd="0" presId="urn:microsoft.com/office/officeart/2005/8/layout/hierarchy3"/>
    <dgm:cxn modelId="{9D6EB617-6DCE-47CB-AD97-0CD25663EFB1}" type="presParOf" srcId="{22AE6C47-DA73-4B6F-933A-A76A2C1FE54A}" destId="{65A8A05F-E116-4D25-A2C2-864C28EC0BAE}" srcOrd="7" destOrd="0" presId="urn:microsoft.com/office/officeart/2005/8/layout/hierarchy3"/>
    <dgm:cxn modelId="{B98BF090-1C06-48E1-AF34-BCD4D6D951C8}" type="presParOf" srcId="{22AE6C47-DA73-4B6F-933A-A76A2C1FE54A}" destId="{4B7F109C-9A0A-49D3-AC2C-9C436878CDFB}" srcOrd="8" destOrd="0" presId="urn:microsoft.com/office/officeart/2005/8/layout/hierarchy3"/>
    <dgm:cxn modelId="{E5F14CBE-2F68-49DF-8C78-8ECF982EEC90}" type="presParOf" srcId="{22AE6C47-DA73-4B6F-933A-A76A2C1FE54A}" destId="{00ECF10A-3FEF-4E86-935F-EA831E083AF0}" srcOrd="9" destOrd="0" presId="urn:microsoft.com/office/officeart/2005/8/layout/hierarchy3"/>
    <dgm:cxn modelId="{9D4459D1-887E-444D-A703-E8F332998A5A}" type="presParOf" srcId="{22AE6C47-DA73-4B6F-933A-A76A2C1FE54A}" destId="{FD013BF3-5FB3-436C-9E26-DB064A71ACBF}" srcOrd="10" destOrd="0" presId="urn:microsoft.com/office/officeart/2005/8/layout/hierarchy3"/>
    <dgm:cxn modelId="{1B6FD76C-B408-478F-9A5B-B25B5EF12E17}" type="presParOf" srcId="{22AE6C47-DA73-4B6F-933A-A76A2C1FE54A}" destId="{FD0D1839-7EA2-4A8E-8326-BBC4C5BEC18F}" srcOrd="1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BBB6DC-565F-44F4-B89E-1B1D8EF70DD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AFEE2C-E18C-40B3-A1C6-0E594BC8EAFC}">
      <dgm:prSet phldrT="[Text]"/>
      <dgm:spPr/>
      <dgm:t>
        <a:bodyPr/>
        <a:lstStyle/>
        <a:p>
          <a:r>
            <a:rPr lang="en-US" dirty="0"/>
            <a:t>Assumptions</a:t>
          </a:r>
        </a:p>
      </dgm:t>
    </dgm:pt>
    <dgm:pt modelId="{FB860BB5-488C-464C-A766-DA3DB40C1F5B}" type="parTrans" cxnId="{CC3D24E6-F228-4F91-B6A0-9D0F7156F89A}">
      <dgm:prSet/>
      <dgm:spPr/>
      <dgm:t>
        <a:bodyPr/>
        <a:lstStyle/>
        <a:p>
          <a:endParaRPr lang="en-US"/>
        </a:p>
      </dgm:t>
    </dgm:pt>
    <dgm:pt modelId="{7034C9D4-9E0B-454F-AB47-6EB02EFF9861}" type="sibTrans" cxnId="{CC3D24E6-F228-4F91-B6A0-9D0F7156F89A}">
      <dgm:prSet/>
      <dgm:spPr/>
      <dgm:t>
        <a:bodyPr/>
        <a:lstStyle/>
        <a:p>
          <a:endParaRPr lang="en-US"/>
        </a:p>
      </dgm:t>
    </dgm:pt>
    <dgm:pt modelId="{6EDDFE2C-CB17-44F4-BB91-77E4DD900C2C}">
      <dgm:prSet phldrT="[Text]"/>
      <dgm:spPr/>
      <dgm:t>
        <a:bodyPr/>
        <a:lstStyle/>
        <a:p>
          <a:r>
            <a:rPr lang="en-US" dirty="0"/>
            <a:t>Un-deformed straight tree</a:t>
          </a:r>
        </a:p>
      </dgm:t>
    </dgm:pt>
    <dgm:pt modelId="{CEB138B5-0013-4135-AE0B-DD165F0F7F00}" type="sibTrans" cxnId="{4F9D3CB3-328F-4280-9CFF-DD4C21514209}">
      <dgm:prSet/>
      <dgm:spPr/>
      <dgm:t>
        <a:bodyPr/>
        <a:lstStyle/>
        <a:p>
          <a:endParaRPr lang="en-US"/>
        </a:p>
      </dgm:t>
    </dgm:pt>
    <dgm:pt modelId="{F6472B29-3CA2-41D6-B592-B6403C1171C1}" type="parTrans" cxnId="{4F9D3CB3-328F-4280-9CFF-DD4C21514209}">
      <dgm:prSet/>
      <dgm:spPr/>
      <dgm:t>
        <a:bodyPr/>
        <a:lstStyle/>
        <a:p>
          <a:endParaRPr lang="en-US"/>
        </a:p>
      </dgm:t>
    </dgm:pt>
    <dgm:pt modelId="{79F4D5F3-0155-4CCF-8239-FA27EDA5BC7A}">
      <dgm:prSet phldrT="[Text]"/>
      <dgm:spPr/>
      <dgm:t>
        <a:bodyPr/>
        <a:lstStyle/>
        <a:p>
          <a:r>
            <a:rPr lang="en-US" dirty="0"/>
            <a:t>User is capable of using the controls for ROV</a:t>
          </a:r>
        </a:p>
      </dgm:t>
    </dgm:pt>
    <dgm:pt modelId="{B5EBEA0D-6550-43D4-9F72-48BF083A3AA0}" type="sibTrans" cxnId="{D3FC1E40-B1DF-427C-84D2-A5B5C0892F7C}">
      <dgm:prSet/>
      <dgm:spPr/>
      <dgm:t>
        <a:bodyPr/>
        <a:lstStyle/>
        <a:p>
          <a:endParaRPr lang="en-US"/>
        </a:p>
      </dgm:t>
    </dgm:pt>
    <dgm:pt modelId="{49C49CC6-6BA6-44C6-9B14-84A7B79274DD}" type="parTrans" cxnId="{D3FC1E40-B1DF-427C-84D2-A5B5C0892F7C}">
      <dgm:prSet/>
      <dgm:spPr/>
      <dgm:t>
        <a:bodyPr/>
        <a:lstStyle/>
        <a:p>
          <a:endParaRPr lang="en-US"/>
        </a:p>
      </dgm:t>
    </dgm:pt>
    <dgm:pt modelId="{8582921A-B524-4172-BDFC-FF1DCB1712C3}">
      <dgm:prSet phldrT="[Text]"/>
      <dgm:spPr/>
      <dgm:t>
        <a:bodyPr/>
        <a:lstStyle/>
        <a:p>
          <a:r>
            <a:rPr lang="en-US"/>
            <a:t>Tree can withstand weight of ROV</a:t>
          </a:r>
          <a:endParaRPr lang="en-US" dirty="0"/>
        </a:p>
      </dgm:t>
    </dgm:pt>
    <dgm:pt modelId="{0A83BB01-1586-4C44-8959-FB7A75B25122}" type="parTrans" cxnId="{6C839610-808D-43E7-BF8D-04E100898E57}">
      <dgm:prSet/>
      <dgm:spPr/>
      <dgm:t>
        <a:bodyPr/>
        <a:lstStyle/>
        <a:p>
          <a:endParaRPr lang="en-US"/>
        </a:p>
      </dgm:t>
    </dgm:pt>
    <dgm:pt modelId="{75EB2AF1-FFD8-41BD-968E-4864FBD0AE9C}" type="sibTrans" cxnId="{6C839610-808D-43E7-BF8D-04E100898E57}">
      <dgm:prSet/>
      <dgm:spPr/>
      <dgm:t>
        <a:bodyPr/>
        <a:lstStyle/>
        <a:p>
          <a:endParaRPr lang="en-US"/>
        </a:p>
      </dgm:t>
    </dgm:pt>
    <dgm:pt modelId="{8AE10ABD-D33A-4C0B-BE54-545CD39AA053}">
      <dgm:prSet phldrT="[Text]"/>
      <dgm:spPr/>
      <dgm:t>
        <a:bodyPr/>
        <a:lstStyle/>
        <a:p>
          <a:r>
            <a:rPr lang="en-US" dirty="0"/>
            <a:t>Ideal weather conditions when operating</a:t>
          </a:r>
        </a:p>
      </dgm:t>
    </dgm:pt>
    <dgm:pt modelId="{5C2E3C69-7F4E-4E34-AAD1-8C872A17A34F}" type="parTrans" cxnId="{ACFCA1F8-C97E-46F7-B3E5-0338F316C5E7}">
      <dgm:prSet/>
      <dgm:spPr/>
      <dgm:t>
        <a:bodyPr/>
        <a:lstStyle/>
        <a:p>
          <a:endParaRPr lang="en-US"/>
        </a:p>
      </dgm:t>
    </dgm:pt>
    <dgm:pt modelId="{A31E67BF-086B-40B4-A9D5-2BC46ED2FD79}" type="sibTrans" cxnId="{ACFCA1F8-C97E-46F7-B3E5-0338F316C5E7}">
      <dgm:prSet/>
      <dgm:spPr/>
      <dgm:t>
        <a:bodyPr/>
        <a:lstStyle/>
        <a:p>
          <a:endParaRPr lang="en-US"/>
        </a:p>
      </dgm:t>
    </dgm:pt>
    <dgm:pt modelId="{FC093F1C-6A68-4A01-A0D2-E72E14ED27B3}">
      <dgm:prSet phldrT="[Text]"/>
      <dgm:spPr/>
      <dgm:t>
        <a:bodyPr/>
        <a:lstStyle/>
        <a:p>
          <a:r>
            <a:rPr lang="en-US" dirty="0"/>
            <a:t>User is capable of handling the machine</a:t>
          </a:r>
        </a:p>
      </dgm:t>
    </dgm:pt>
    <dgm:pt modelId="{A58448B2-742C-464D-B7B2-6C7F6280E649}" type="parTrans" cxnId="{122A8548-91CE-4728-A1A5-F02E802E6D05}">
      <dgm:prSet/>
      <dgm:spPr/>
      <dgm:t>
        <a:bodyPr/>
        <a:lstStyle/>
        <a:p>
          <a:endParaRPr lang="en-US"/>
        </a:p>
      </dgm:t>
    </dgm:pt>
    <dgm:pt modelId="{B87CB83C-BF3C-4B25-9CC6-297050FF7874}" type="sibTrans" cxnId="{122A8548-91CE-4728-A1A5-F02E802E6D05}">
      <dgm:prSet/>
      <dgm:spPr/>
      <dgm:t>
        <a:bodyPr/>
        <a:lstStyle/>
        <a:p>
          <a:endParaRPr lang="en-US"/>
        </a:p>
      </dgm:t>
    </dgm:pt>
    <dgm:pt modelId="{7CB7F8CA-1377-4F63-92CB-6018131B5812}" type="pres">
      <dgm:prSet presAssocID="{31BBB6DC-565F-44F4-B89E-1B1D8EF70D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45BE46-B4D1-44BD-8053-1411574FA860}" type="pres">
      <dgm:prSet presAssocID="{61AFEE2C-E18C-40B3-A1C6-0E594BC8EAFC}" presName="root" presStyleCnt="0"/>
      <dgm:spPr/>
    </dgm:pt>
    <dgm:pt modelId="{931EE71F-E0F3-47D1-B83C-F8AAD744127B}" type="pres">
      <dgm:prSet presAssocID="{61AFEE2C-E18C-40B3-A1C6-0E594BC8EAFC}" presName="rootComposite" presStyleCnt="0"/>
      <dgm:spPr/>
    </dgm:pt>
    <dgm:pt modelId="{44D5B29C-E475-40E3-9175-AF637BD9E34F}" type="pres">
      <dgm:prSet presAssocID="{61AFEE2C-E18C-40B3-A1C6-0E594BC8EAFC}" presName="rootText" presStyleLbl="node1" presStyleIdx="0" presStyleCnt="1" custScaleX="544681"/>
      <dgm:spPr/>
    </dgm:pt>
    <dgm:pt modelId="{533FF1EA-16E7-47FB-9C2C-999B240347A0}" type="pres">
      <dgm:prSet presAssocID="{61AFEE2C-E18C-40B3-A1C6-0E594BC8EAFC}" presName="rootConnector" presStyleLbl="node1" presStyleIdx="0" presStyleCnt="1"/>
      <dgm:spPr/>
    </dgm:pt>
    <dgm:pt modelId="{DA938F09-788A-43BD-B149-5B83EBF07702}" type="pres">
      <dgm:prSet presAssocID="{61AFEE2C-E18C-40B3-A1C6-0E594BC8EAFC}" presName="childShape" presStyleCnt="0"/>
      <dgm:spPr/>
    </dgm:pt>
    <dgm:pt modelId="{5F68C382-F5A3-4F34-B535-1DC09D47E2ED}" type="pres">
      <dgm:prSet presAssocID="{49C49CC6-6BA6-44C6-9B14-84A7B79274DD}" presName="Name13" presStyleLbl="parChTrans1D2" presStyleIdx="0" presStyleCnt="5"/>
      <dgm:spPr/>
    </dgm:pt>
    <dgm:pt modelId="{CDFEFCE8-A4BE-4EFF-8457-7BFE7166C393}" type="pres">
      <dgm:prSet presAssocID="{79F4D5F3-0155-4CCF-8239-FA27EDA5BC7A}" presName="childText" presStyleLbl="bgAcc1" presStyleIdx="0" presStyleCnt="5" custScaleX="551872">
        <dgm:presLayoutVars>
          <dgm:bulletEnabled val="1"/>
        </dgm:presLayoutVars>
      </dgm:prSet>
      <dgm:spPr/>
    </dgm:pt>
    <dgm:pt modelId="{F28D4C12-4D72-4CB8-B508-87AF2D453E6F}" type="pres">
      <dgm:prSet presAssocID="{A58448B2-742C-464D-B7B2-6C7F6280E649}" presName="Name13" presStyleLbl="parChTrans1D2" presStyleIdx="1" presStyleCnt="5"/>
      <dgm:spPr/>
    </dgm:pt>
    <dgm:pt modelId="{597E9660-AE35-4449-9D7F-73C9AE80AEDA}" type="pres">
      <dgm:prSet presAssocID="{FC093F1C-6A68-4A01-A0D2-E72E14ED27B3}" presName="childText" presStyleLbl="bgAcc1" presStyleIdx="1" presStyleCnt="5" custScaleX="551624">
        <dgm:presLayoutVars>
          <dgm:bulletEnabled val="1"/>
        </dgm:presLayoutVars>
      </dgm:prSet>
      <dgm:spPr/>
    </dgm:pt>
    <dgm:pt modelId="{1D7EDA76-42C0-406A-9790-E2A17CEAF0AE}" type="pres">
      <dgm:prSet presAssocID="{F6472B29-3CA2-41D6-B592-B6403C1171C1}" presName="Name13" presStyleLbl="parChTrans1D2" presStyleIdx="2" presStyleCnt="5"/>
      <dgm:spPr/>
    </dgm:pt>
    <dgm:pt modelId="{654507E9-B3C0-4F70-A156-9C07D4735404}" type="pres">
      <dgm:prSet presAssocID="{6EDDFE2C-CB17-44F4-BB91-77E4DD900C2C}" presName="childText" presStyleLbl="bgAcc1" presStyleIdx="2" presStyleCnt="5" custScaleX="551872">
        <dgm:presLayoutVars>
          <dgm:bulletEnabled val="1"/>
        </dgm:presLayoutVars>
      </dgm:prSet>
      <dgm:spPr/>
    </dgm:pt>
    <dgm:pt modelId="{F739BD7D-307B-4A83-AF39-732D3828C7BD}" type="pres">
      <dgm:prSet presAssocID="{0A83BB01-1586-4C44-8959-FB7A75B25122}" presName="Name13" presStyleLbl="parChTrans1D2" presStyleIdx="3" presStyleCnt="5"/>
      <dgm:spPr/>
    </dgm:pt>
    <dgm:pt modelId="{C8C16515-7E37-4F55-B7A2-3F4E42885D90}" type="pres">
      <dgm:prSet presAssocID="{8582921A-B524-4172-BDFC-FF1DCB1712C3}" presName="childText" presStyleLbl="bgAcc1" presStyleIdx="3" presStyleCnt="5" custScaleX="551872">
        <dgm:presLayoutVars>
          <dgm:bulletEnabled val="1"/>
        </dgm:presLayoutVars>
      </dgm:prSet>
      <dgm:spPr/>
    </dgm:pt>
    <dgm:pt modelId="{BAA5B5E0-D4E8-4EAA-95D4-04657C681BB5}" type="pres">
      <dgm:prSet presAssocID="{5C2E3C69-7F4E-4E34-AAD1-8C872A17A34F}" presName="Name13" presStyleLbl="parChTrans1D2" presStyleIdx="4" presStyleCnt="5"/>
      <dgm:spPr/>
    </dgm:pt>
    <dgm:pt modelId="{FD4D19FB-6B84-4470-9380-0AC18EA6994C}" type="pres">
      <dgm:prSet presAssocID="{8AE10ABD-D33A-4C0B-BE54-545CD39AA053}" presName="childText" presStyleLbl="bgAcc1" presStyleIdx="4" presStyleCnt="5" custScaleX="551872">
        <dgm:presLayoutVars>
          <dgm:bulletEnabled val="1"/>
        </dgm:presLayoutVars>
      </dgm:prSet>
      <dgm:spPr/>
    </dgm:pt>
  </dgm:ptLst>
  <dgm:cxnLst>
    <dgm:cxn modelId="{6C839610-808D-43E7-BF8D-04E100898E57}" srcId="{61AFEE2C-E18C-40B3-A1C6-0E594BC8EAFC}" destId="{8582921A-B524-4172-BDFC-FF1DCB1712C3}" srcOrd="3" destOrd="0" parTransId="{0A83BB01-1586-4C44-8959-FB7A75B25122}" sibTransId="{75EB2AF1-FFD8-41BD-968E-4864FBD0AE9C}"/>
    <dgm:cxn modelId="{6AD6D915-E82C-4AA2-8FEF-CFD898FCB6E7}" type="presOf" srcId="{0A83BB01-1586-4C44-8959-FB7A75B25122}" destId="{F739BD7D-307B-4A83-AF39-732D3828C7BD}" srcOrd="0" destOrd="0" presId="urn:microsoft.com/office/officeart/2005/8/layout/hierarchy3"/>
    <dgm:cxn modelId="{D84A1735-987B-4B0E-9F4E-E3BEA30CC5D5}" type="presOf" srcId="{8AE10ABD-D33A-4C0B-BE54-545CD39AA053}" destId="{FD4D19FB-6B84-4470-9380-0AC18EA6994C}" srcOrd="0" destOrd="0" presId="urn:microsoft.com/office/officeart/2005/8/layout/hierarchy3"/>
    <dgm:cxn modelId="{D3551036-3F4D-4810-862D-7CC0F7702239}" type="presOf" srcId="{61AFEE2C-E18C-40B3-A1C6-0E594BC8EAFC}" destId="{533FF1EA-16E7-47FB-9C2C-999B240347A0}" srcOrd="1" destOrd="0" presId="urn:microsoft.com/office/officeart/2005/8/layout/hierarchy3"/>
    <dgm:cxn modelId="{3331C43B-1841-4792-B85D-2C19FE66B258}" type="presOf" srcId="{49C49CC6-6BA6-44C6-9B14-84A7B79274DD}" destId="{5F68C382-F5A3-4F34-B535-1DC09D47E2ED}" srcOrd="0" destOrd="0" presId="urn:microsoft.com/office/officeart/2005/8/layout/hierarchy3"/>
    <dgm:cxn modelId="{D3FC1E40-B1DF-427C-84D2-A5B5C0892F7C}" srcId="{61AFEE2C-E18C-40B3-A1C6-0E594BC8EAFC}" destId="{79F4D5F3-0155-4CCF-8239-FA27EDA5BC7A}" srcOrd="0" destOrd="0" parTransId="{49C49CC6-6BA6-44C6-9B14-84A7B79274DD}" sibTransId="{B5EBEA0D-6550-43D4-9F72-48BF083A3AA0}"/>
    <dgm:cxn modelId="{205B5F44-90A2-4E7E-8C00-4D4AE3167AB9}" type="presOf" srcId="{5C2E3C69-7F4E-4E34-AAD1-8C872A17A34F}" destId="{BAA5B5E0-D4E8-4EAA-95D4-04657C681BB5}" srcOrd="0" destOrd="0" presId="urn:microsoft.com/office/officeart/2005/8/layout/hierarchy3"/>
    <dgm:cxn modelId="{122A8548-91CE-4728-A1A5-F02E802E6D05}" srcId="{61AFEE2C-E18C-40B3-A1C6-0E594BC8EAFC}" destId="{FC093F1C-6A68-4A01-A0D2-E72E14ED27B3}" srcOrd="1" destOrd="0" parTransId="{A58448B2-742C-464D-B7B2-6C7F6280E649}" sibTransId="{B87CB83C-BF3C-4B25-9CC6-297050FF7874}"/>
    <dgm:cxn modelId="{9F59B675-DEC0-4CE4-9720-56FDEAAA1571}" type="presOf" srcId="{F6472B29-3CA2-41D6-B592-B6403C1171C1}" destId="{1D7EDA76-42C0-406A-9790-E2A17CEAF0AE}" srcOrd="0" destOrd="0" presId="urn:microsoft.com/office/officeart/2005/8/layout/hierarchy3"/>
    <dgm:cxn modelId="{AC879386-46F5-4354-BB88-F342A5EA4DD3}" type="presOf" srcId="{FC093F1C-6A68-4A01-A0D2-E72E14ED27B3}" destId="{597E9660-AE35-4449-9D7F-73C9AE80AEDA}" srcOrd="0" destOrd="0" presId="urn:microsoft.com/office/officeart/2005/8/layout/hierarchy3"/>
    <dgm:cxn modelId="{04FCA18B-327F-45C7-87E1-85DAB660C7D5}" type="presOf" srcId="{79F4D5F3-0155-4CCF-8239-FA27EDA5BC7A}" destId="{CDFEFCE8-A4BE-4EFF-8457-7BFE7166C393}" srcOrd="0" destOrd="0" presId="urn:microsoft.com/office/officeart/2005/8/layout/hierarchy3"/>
    <dgm:cxn modelId="{D7FF8C92-622F-450B-94DF-D57EA7300A5D}" type="presOf" srcId="{31BBB6DC-565F-44F4-B89E-1B1D8EF70DD3}" destId="{7CB7F8CA-1377-4F63-92CB-6018131B5812}" srcOrd="0" destOrd="0" presId="urn:microsoft.com/office/officeart/2005/8/layout/hierarchy3"/>
    <dgm:cxn modelId="{706936B3-1A37-4516-920E-6442B9C7CCBB}" type="presOf" srcId="{A58448B2-742C-464D-B7B2-6C7F6280E649}" destId="{F28D4C12-4D72-4CB8-B508-87AF2D453E6F}" srcOrd="0" destOrd="0" presId="urn:microsoft.com/office/officeart/2005/8/layout/hierarchy3"/>
    <dgm:cxn modelId="{4F9D3CB3-328F-4280-9CFF-DD4C21514209}" srcId="{61AFEE2C-E18C-40B3-A1C6-0E594BC8EAFC}" destId="{6EDDFE2C-CB17-44F4-BB91-77E4DD900C2C}" srcOrd="2" destOrd="0" parTransId="{F6472B29-3CA2-41D6-B592-B6403C1171C1}" sibTransId="{CEB138B5-0013-4135-AE0B-DD165F0F7F00}"/>
    <dgm:cxn modelId="{BADAC1D5-0942-4ED8-BC4D-2D01AF209AC7}" type="presOf" srcId="{6EDDFE2C-CB17-44F4-BB91-77E4DD900C2C}" destId="{654507E9-B3C0-4F70-A156-9C07D4735404}" srcOrd="0" destOrd="0" presId="urn:microsoft.com/office/officeart/2005/8/layout/hierarchy3"/>
    <dgm:cxn modelId="{CC3D24E6-F228-4F91-B6A0-9D0F7156F89A}" srcId="{31BBB6DC-565F-44F4-B89E-1B1D8EF70DD3}" destId="{61AFEE2C-E18C-40B3-A1C6-0E594BC8EAFC}" srcOrd="0" destOrd="0" parTransId="{FB860BB5-488C-464C-A766-DA3DB40C1F5B}" sibTransId="{7034C9D4-9E0B-454F-AB47-6EB02EFF9861}"/>
    <dgm:cxn modelId="{5F9C12E7-47B0-4541-A43D-7A8FEE790783}" type="presOf" srcId="{8582921A-B524-4172-BDFC-FF1DCB1712C3}" destId="{C8C16515-7E37-4F55-B7A2-3F4E42885D90}" srcOrd="0" destOrd="0" presId="urn:microsoft.com/office/officeart/2005/8/layout/hierarchy3"/>
    <dgm:cxn modelId="{ACFCA1F8-C97E-46F7-B3E5-0338F316C5E7}" srcId="{61AFEE2C-E18C-40B3-A1C6-0E594BC8EAFC}" destId="{8AE10ABD-D33A-4C0B-BE54-545CD39AA053}" srcOrd="4" destOrd="0" parTransId="{5C2E3C69-7F4E-4E34-AAD1-8C872A17A34F}" sibTransId="{A31E67BF-086B-40B4-A9D5-2BC46ED2FD79}"/>
    <dgm:cxn modelId="{360903F9-A872-4930-8467-82C7AD2C8372}" type="presOf" srcId="{61AFEE2C-E18C-40B3-A1C6-0E594BC8EAFC}" destId="{44D5B29C-E475-40E3-9175-AF637BD9E34F}" srcOrd="0" destOrd="0" presId="urn:microsoft.com/office/officeart/2005/8/layout/hierarchy3"/>
    <dgm:cxn modelId="{C30FF0AB-13A2-489E-8648-3B7FDB15FDF1}" type="presParOf" srcId="{7CB7F8CA-1377-4F63-92CB-6018131B5812}" destId="{AE45BE46-B4D1-44BD-8053-1411574FA860}" srcOrd="0" destOrd="0" presId="urn:microsoft.com/office/officeart/2005/8/layout/hierarchy3"/>
    <dgm:cxn modelId="{829D2038-816B-46A8-ACFC-23A3B8FE2CF1}" type="presParOf" srcId="{AE45BE46-B4D1-44BD-8053-1411574FA860}" destId="{931EE71F-E0F3-47D1-B83C-F8AAD744127B}" srcOrd="0" destOrd="0" presId="urn:microsoft.com/office/officeart/2005/8/layout/hierarchy3"/>
    <dgm:cxn modelId="{65B2614D-FFE9-464A-AFEA-82DBA3067CBD}" type="presParOf" srcId="{931EE71F-E0F3-47D1-B83C-F8AAD744127B}" destId="{44D5B29C-E475-40E3-9175-AF637BD9E34F}" srcOrd="0" destOrd="0" presId="urn:microsoft.com/office/officeart/2005/8/layout/hierarchy3"/>
    <dgm:cxn modelId="{B21D7FC6-35F1-4B8C-8AA0-378A6B75883E}" type="presParOf" srcId="{931EE71F-E0F3-47D1-B83C-F8AAD744127B}" destId="{533FF1EA-16E7-47FB-9C2C-999B240347A0}" srcOrd="1" destOrd="0" presId="urn:microsoft.com/office/officeart/2005/8/layout/hierarchy3"/>
    <dgm:cxn modelId="{2AC6C9A4-9F4B-47B2-92AC-7091EA75ECA8}" type="presParOf" srcId="{AE45BE46-B4D1-44BD-8053-1411574FA860}" destId="{DA938F09-788A-43BD-B149-5B83EBF07702}" srcOrd="1" destOrd="0" presId="urn:microsoft.com/office/officeart/2005/8/layout/hierarchy3"/>
    <dgm:cxn modelId="{B9350CD8-7711-4EBC-A2FE-EC6B50FA90EA}" type="presParOf" srcId="{DA938F09-788A-43BD-B149-5B83EBF07702}" destId="{5F68C382-F5A3-4F34-B535-1DC09D47E2ED}" srcOrd="0" destOrd="0" presId="urn:microsoft.com/office/officeart/2005/8/layout/hierarchy3"/>
    <dgm:cxn modelId="{BC7583E8-B0BA-4BAF-98ED-28FAE4874F4E}" type="presParOf" srcId="{DA938F09-788A-43BD-B149-5B83EBF07702}" destId="{CDFEFCE8-A4BE-4EFF-8457-7BFE7166C393}" srcOrd="1" destOrd="0" presId="urn:microsoft.com/office/officeart/2005/8/layout/hierarchy3"/>
    <dgm:cxn modelId="{3F73BA12-093E-4862-8FE4-33E9E2DDDEAC}" type="presParOf" srcId="{DA938F09-788A-43BD-B149-5B83EBF07702}" destId="{F28D4C12-4D72-4CB8-B508-87AF2D453E6F}" srcOrd="2" destOrd="0" presId="urn:microsoft.com/office/officeart/2005/8/layout/hierarchy3"/>
    <dgm:cxn modelId="{218A908A-308C-4369-B910-A94EDC9EBA90}" type="presParOf" srcId="{DA938F09-788A-43BD-B149-5B83EBF07702}" destId="{597E9660-AE35-4449-9D7F-73C9AE80AEDA}" srcOrd="3" destOrd="0" presId="urn:microsoft.com/office/officeart/2005/8/layout/hierarchy3"/>
    <dgm:cxn modelId="{D0D31DA3-4491-452B-A0A8-39BAC5B02513}" type="presParOf" srcId="{DA938F09-788A-43BD-B149-5B83EBF07702}" destId="{1D7EDA76-42C0-406A-9790-E2A17CEAF0AE}" srcOrd="4" destOrd="0" presId="urn:microsoft.com/office/officeart/2005/8/layout/hierarchy3"/>
    <dgm:cxn modelId="{2B0F3AF4-0266-490F-ABB1-4F7439BA33F1}" type="presParOf" srcId="{DA938F09-788A-43BD-B149-5B83EBF07702}" destId="{654507E9-B3C0-4F70-A156-9C07D4735404}" srcOrd="5" destOrd="0" presId="urn:microsoft.com/office/officeart/2005/8/layout/hierarchy3"/>
    <dgm:cxn modelId="{317C5EFD-8739-4CE7-931C-9E592473B5FD}" type="presParOf" srcId="{DA938F09-788A-43BD-B149-5B83EBF07702}" destId="{F739BD7D-307B-4A83-AF39-732D3828C7BD}" srcOrd="6" destOrd="0" presId="urn:microsoft.com/office/officeart/2005/8/layout/hierarchy3"/>
    <dgm:cxn modelId="{0583E1A9-FC68-4D8F-B9C8-C9063E923D36}" type="presParOf" srcId="{DA938F09-788A-43BD-B149-5B83EBF07702}" destId="{C8C16515-7E37-4F55-B7A2-3F4E42885D90}" srcOrd="7" destOrd="0" presId="urn:microsoft.com/office/officeart/2005/8/layout/hierarchy3"/>
    <dgm:cxn modelId="{10836B9B-5212-4ACB-8125-8B1D44A6A01A}" type="presParOf" srcId="{DA938F09-788A-43BD-B149-5B83EBF07702}" destId="{BAA5B5E0-D4E8-4EAA-95D4-04657C681BB5}" srcOrd="8" destOrd="0" presId="urn:microsoft.com/office/officeart/2005/8/layout/hierarchy3"/>
    <dgm:cxn modelId="{E119CF6F-F1C7-4680-9001-646800ADE76C}" type="presParOf" srcId="{DA938F09-788A-43BD-B149-5B83EBF07702}" destId="{FD4D19FB-6B84-4470-9380-0AC18EA6994C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BDAB0-C56C-46B5-A9A7-46DA5245EC54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39738B-FD73-4D45-BD78-2B5F03E8112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ROV</a:t>
          </a:r>
        </a:p>
      </dgm:t>
    </dgm:pt>
    <dgm:pt modelId="{123C8318-F52E-4100-8B1A-184D2081A3BC}" type="parTrans" cxnId="{F9A56BC7-7544-4BE2-A2D8-75CD0E1F0989}">
      <dgm:prSet/>
      <dgm:spPr/>
      <dgm:t>
        <a:bodyPr/>
        <a:lstStyle/>
        <a:p>
          <a:endParaRPr lang="en-US"/>
        </a:p>
      </dgm:t>
    </dgm:pt>
    <dgm:pt modelId="{55DB5A65-E7A4-4288-B816-92ED008A53ED}" type="sibTrans" cxnId="{F9A56BC7-7544-4BE2-A2D8-75CD0E1F0989}">
      <dgm:prSet/>
      <dgm:spPr/>
      <dgm:t>
        <a:bodyPr/>
        <a:lstStyle/>
        <a:p>
          <a:endParaRPr lang="en-US"/>
        </a:p>
      </dgm:t>
    </dgm:pt>
    <dgm:pt modelId="{319CD0C4-FB17-48DB-B2E4-DFBCA55A087A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Remove limbs</a:t>
          </a:r>
        </a:p>
      </dgm:t>
    </dgm:pt>
    <dgm:pt modelId="{C428099F-094F-4918-B0AE-59CF94878CD4}" type="parTrans" cxnId="{A0269567-499A-451E-B1CD-FF6F9B33EA55}">
      <dgm:prSet/>
      <dgm:spPr/>
      <dgm:t>
        <a:bodyPr/>
        <a:lstStyle/>
        <a:p>
          <a:endParaRPr lang="en-US"/>
        </a:p>
      </dgm:t>
    </dgm:pt>
    <dgm:pt modelId="{5BDBE9CC-0D92-4750-85A0-B40888548148}" type="sibTrans" cxnId="{A0269567-499A-451E-B1CD-FF6F9B33EA55}">
      <dgm:prSet/>
      <dgm:spPr/>
      <dgm:t>
        <a:bodyPr/>
        <a:lstStyle/>
        <a:p>
          <a:endParaRPr lang="en-US"/>
        </a:p>
      </dgm:t>
    </dgm:pt>
    <dgm:pt modelId="{259EA7CD-6DCC-4B42-806E-9693941683D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Remove sections of tree</a:t>
          </a:r>
        </a:p>
      </dgm:t>
    </dgm:pt>
    <dgm:pt modelId="{0BF60AB0-74F7-43F9-9DBA-2ABEC2C21967}" type="parTrans" cxnId="{5EDA2E41-7A30-416B-9379-1D7AF8C0E1B2}">
      <dgm:prSet/>
      <dgm:spPr/>
      <dgm:t>
        <a:bodyPr/>
        <a:lstStyle/>
        <a:p>
          <a:endParaRPr lang="en-US"/>
        </a:p>
      </dgm:t>
    </dgm:pt>
    <dgm:pt modelId="{5FA60EDE-5BBD-45D1-AD5D-AA99142D89D7}" type="sibTrans" cxnId="{5EDA2E41-7A30-416B-9379-1D7AF8C0E1B2}">
      <dgm:prSet/>
      <dgm:spPr/>
      <dgm:t>
        <a:bodyPr/>
        <a:lstStyle/>
        <a:p>
          <a:endParaRPr lang="en-US"/>
        </a:p>
      </dgm:t>
    </dgm:pt>
    <dgm:pt modelId="{D14681BC-5582-4F68-9E08-02699A6E768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Secure to tree</a:t>
          </a:r>
        </a:p>
      </dgm:t>
    </dgm:pt>
    <dgm:pt modelId="{76A7515B-F384-4624-BF49-9FDEEF02E0A6}" type="parTrans" cxnId="{81C83A38-117E-4D00-A368-C226423A28DD}">
      <dgm:prSet/>
      <dgm:spPr/>
      <dgm:t>
        <a:bodyPr/>
        <a:lstStyle/>
        <a:p>
          <a:endParaRPr lang="en-US"/>
        </a:p>
      </dgm:t>
    </dgm:pt>
    <dgm:pt modelId="{C0B17DBA-B702-42E7-8195-77F05A7AABD1}" type="sibTrans" cxnId="{81C83A38-117E-4D00-A368-C226423A28DD}">
      <dgm:prSet/>
      <dgm:spPr/>
      <dgm:t>
        <a:bodyPr/>
        <a:lstStyle/>
        <a:p>
          <a:endParaRPr lang="en-US"/>
        </a:p>
      </dgm:t>
    </dgm:pt>
    <dgm:pt modelId="{E1233FA7-6170-4BEE-93E2-6AEBE755D0F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Channel up tree</a:t>
          </a:r>
        </a:p>
      </dgm:t>
    </dgm:pt>
    <dgm:pt modelId="{9C6F806E-2417-4A3A-96A3-C5019FC2C499}" type="parTrans" cxnId="{6648A531-A182-4710-81D1-7DCAF651E398}">
      <dgm:prSet/>
      <dgm:spPr/>
      <dgm:t>
        <a:bodyPr/>
        <a:lstStyle/>
        <a:p>
          <a:endParaRPr lang="en-US"/>
        </a:p>
      </dgm:t>
    </dgm:pt>
    <dgm:pt modelId="{7E6B51CF-E043-452E-8835-94F560B9718D}" type="sibTrans" cxnId="{6648A531-A182-4710-81D1-7DCAF651E398}">
      <dgm:prSet/>
      <dgm:spPr/>
      <dgm:t>
        <a:bodyPr/>
        <a:lstStyle/>
        <a:p>
          <a:endParaRPr lang="en-US"/>
        </a:p>
      </dgm:t>
    </dgm:pt>
    <dgm:pt modelId="{D48503F1-496B-44AE-95CE-3AED372BED9C}" type="pres">
      <dgm:prSet presAssocID="{7B0BDAB0-C56C-46B5-A9A7-46DA5245EC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8B02F1-FC45-4AB5-A2BA-7887BF47C8CE}" type="pres">
      <dgm:prSet presAssocID="{6F39738B-FD73-4D45-BD78-2B5F03E81124}" presName="centerShape" presStyleLbl="node0" presStyleIdx="0" presStyleCnt="1" custScaleX="91914" custScaleY="91409"/>
      <dgm:spPr/>
    </dgm:pt>
    <dgm:pt modelId="{8BB19ADF-F897-4D35-B319-20CE84681469}" type="pres">
      <dgm:prSet presAssocID="{D14681BC-5582-4F68-9E08-02699A6E7688}" presName="node" presStyleLbl="node1" presStyleIdx="0" presStyleCnt="4" custScaleX="132742" custScaleY="133808">
        <dgm:presLayoutVars>
          <dgm:bulletEnabled val="1"/>
        </dgm:presLayoutVars>
      </dgm:prSet>
      <dgm:spPr/>
    </dgm:pt>
    <dgm:pt modelId="{CBC2825F-2604-4CF9-8231-A1C4DD36564D}" type="pres">
      <dgm:prSet presAssocID="{D14681BC-5582-4F68-9E08-02699A6E7688}" presName="dummy" presStyleCnt="0"/>
      <dgm:spPr/>
    </dgm:pt>
    <dgm:pt modelId="{DC2644D4-0DE6-434A-AA43-D811F7FB4067}" type="pres">
      <dgm:prSet presAssocID="{C0B17DBA-B702-42E7-8195-77F05A7AABD1}" presName="sibTrans" presStyleLbl="sibTrans2D1" presStyleIdx="0" presStyleCnt="4"/>
      <dgm:spPr/>
    </dgm:pt>
    <dgm:pt modelId="{D37267CE-CB6E-4D0E-803A-C9C05EBB367E}" type="pres">
      <dgm:prSet presAssocID="{E1233FA7-6170-4BEE-93E2-6AEBE755D0F8}" presName="node" presStyleLbl="node1" presStyleIdx="1" presStyleCnt="4" custScaleX="132742" custScaleY="133808">
        <dgm:presLayoutVars>
          <dgm:bulletEnabled val="1"/>
        </dgm:presLayoutVars>
      </dgm:prSet>
      <dgm:spPr/>
    </dgm:pt>
    <dgm:pt modelId="{EA3311D2-CB67-40F1-AA96-92C0AAD43DB0}" type="pres">
      <dgm:prSet presAssocID="{E1233FA7-6170-4BEE-93E2-6AEBE755D0F8}" presName="dummy" presStyleCnt="0"/>
      <dgm:spPr/>
    </dgm:pt>
    <dgm:pt modelId="{6B778FA7-45B1-4544-9B86-9B00CA795536}" type="pres">
      <dgm:prSet presAssocID="{7E6B51CF-E043-452E-8835-94F560B9718D}" presName="sibTrans" presStyleLbl="sibTrans2D1" presStyleIdx="1" presStyleCnt="4"/>
      <dgm:spPr/>
    </dgm:pt>
    <dgm:pt modelId="{2CB5E47D-CD16-4995-8970-41169AC7DE1D}" type="pres">
      <dgm:prSet presAssocID="{319CD0C4-FB17-48DB-B2E4-DFBCA55A087A}" presName="node" presStyleLbl="node1" presStyleIdx="2" presStyleCnt="4" custScaleX="132742" custScaleY="133808">
        <dgm:presLayoutVars>
          <dgm:bulletEnabled val="1"/>
        </dgm:presLayoutVars>
      </dgm:prSet>
      <dgm:spPr/>
    </dgm:pt>
    <dgm:pt modelId="{A962194D-D867-4507-B155-D3369D7A7D56}" type="pres">
      <dgm:prSet presAssocID="{319CD0C4-FB17-48DB-B2E4-DFBCA55A087A}" presName="dummy" presStyleCnt="0"/>
      <dgm:spPr/>
    </dgm:pt>
    <dgm:pt modelId="{70F37E2A-51F9-4518-91AA-0641F84C6CB6}" type="pres">
      <dgm:prSet presAssocID="{5BDBE9CC-0D92-4750-85A0-B40888548148}" presName="sibTrans" presStyleLbl="sibTrans2D1" presStyleIdx="2" presStyleCnt="4"/>
      <dgm:spPr/>
    </dgm:pt>
    <dgm:pt modelId="{FC27CD51-C089-40BE-85F0-4608FFCF27E5}" type="pres">
      <dgm:prSet presAssocID="{259EA7CD-6DCC-4B42-806E-9693941683DB}" presName="node" presStyleLbl="node1" presStyleIdx="3" presStyleCnt="4" custScaleX="133256" custScaleY="133808">
        <dgm:presLayoutVars>
          <dgm:bulletEnabled val="1"/>
        </dgm:presLayoutVars>
      </dgm:prSet>
      <dgm:spPr/>
    </dgm:pt>
    <dgm:pt modelId="{EFC9C8B2-FD23-4FF0-8DE8-9D9FE0718193}" type="pres">
      <dgm:prSet presAssocID="{259EA7CD-6DCC-4B42-806E-9693941683DB}" presName="dummy" presStyleCnt="0"/>
      <dgm:spPr/>
    </dgm:pt>
    <dgm:pt modelId="{2BE92CB9-F347-499D-8275-66EBA9D227D2}" type="pres">
      <dgm:prSet presAssocID="{5FA60EDE-5BBD-45D1-AD5D-AA99142D89D7}" presName="sibTrans" presStyleLbl="sibTrans2D1" presStyleIdx="3" presStyleCnt="4"/>
      <dgm:spPr/>
    </dgm:pt>
  </dgm:ptLst>
  <dgm:cxnLst>
    <dgm:cxn modelId="{1A25872D-E4AF-4B5C-A742-7CABFBA1C729}" type="presOf" srcId="{E1233FA7-6170-4BEE-93E2-6AEBE755D0F8}" destId="{D37267CE-CB6E-4D0E-803A-C9C05EBB367E}" srcOrd="0" destOrd="0" presId="urn:microsoft.com/office/officeart/2005/8/layout/radial6"/>
    <dgm:cxn modelId="{6648A531-A182-4710-81D1-7DCAF651E398}" srcId="{6F39738B-FD73-4D45-BD78-2B5F03E81124}" destId="{E1233FA7-6170-4BEE-93E2-6AEBE755D0F8}" srcOrd="1" destOrd="0" parTransId="{9C6F806E-2417-4A3A-96A3-C5019FC2C499}" sibTransId="{7E6B51CF-E043-452E-8835-94F560B9718D}"/>
    <dgm:cxn modelId="{81C83A38-117E-4D00-A368-C226423A28DD}" srcId="{6F39738B-FD73-4D45-BD78-2B5F03E81124}" destId="{D14681BC-5582-4F68-9E08-02699A6E7688}" srcOrd="0" destOrd="0" parTransId="{76A7515B-F384-4624-BF49-9FDEEF02E0A6}" sibTransId="{C0B17DBA-B702-42E7-8195-77F05A7AABD1}"/>
    <dgm:cxn modelId="{A40D045B-69C1-45FF-BDB7-A686830FE438}" type="presOf" srcId="{259EA7CD-6DCC-4B42-806E-9693941683DB}" destId="{FC27CD51-C089-40BE-85F0-4608FFCF27E5}" srcOrd="0" destOrd="0" presId="urn:microsoft.com/office/officeart/2005/8/layout/radial6"/>
    <dgm:cxn modelId="{5EDA2E41-7A30-416B-9379-1D7AF8C0E1B2}" srcId="{6F39738B-FD73-4D45-BD78-2B5F03E81124}" destId="{259EA7CD-6DCC-4B42-806E-9693941683DB}" srcOrd="3" destOrd="0" parTransId="{0BF60AB0-74F7-43F9-9DBA-2ABEC2C21967}" sibTransId="{5FA60EDE-5BBD-45D1-AD5D-AA99142D89D7}"/>
    <dgm:cxn modelId="{A0269567-499A-451E-B1CD-FF6F9B33EA55}" srcId="{6F39738B-FD73-4D45-BD78-2B5F03E81124}" destId="{319CD0C4-FB17-48DB-B2E4-DFBCA55A087A}" srcOrd="2" destOrd="0" parTransId="{C428099F-094F-4918-B0AE-59CF94878CD4}" sibTransId="{5BDBE9CC-0D92-4750-85A0-B40888548148}"/>
    <dgm:cxn modelId="{7671D26E-5B55-4DEF-8C74-CFA3E85333B6}" type="presOf" srcId="{5FA60EDE-5BBD-45D1-AD5D-AA99142D89D7}" destId="{2BE92CB9-F347-499D-8275-66EBA9D227D2}" srcOrd="0" destOrd="0" presId="urn:microsoft.com/office/officeart/2005/8/layout/radial6"/>
    <dgm:cxn modelId="{B92A7F78-C8F0-4A2F-8696-8FC26123ACA8}" type="presOf" srcId="{319CD0C4-FB17-48DB-B2E4-DFBCA55A087A}" destId="{2CB5E47D-CD16-4995-8970-41169AC7DE1D}" srcOrd="0" destOrd="0" presId="urn:microsoft.com/office/officeart/2005/8/layout/radial6"/>
    <dgm:cxn modelId="{E3A9E782-720A-4F24-BCD9-5410A40C10EB}" type="presOf" srcId="{6F39738B-FD73-4D45-BD78-2B5F03E81124}" destId="{978B02F1-FC45-4AB5-A2BA-7887BF47C8CE}" srcOrd="0" destOrd="0" presId="urn:microsoft.com/office/officeart/2005/8/layout/radial6"/>
    <dgm:cxn modelId="{7810FFB8-B750-405D-A90E-98F4CC0CE4FD}" type="presOf" srcId="{D14681BC-5582-4F68-9E08-02699A6E7688}" destId="{8BB19ADF-F897-4D35-B319-20CE84681469}" srcOrd="0" destOrd="0" presId="urn:microsoft.com/office/officeart/2005/8/layout/radial6"/>
    <dgm:cxn modelId="{5AE673C3-AFA3-40EC-AE1C-316286B490BA}" type="presOf" srcId="{5BDBE9CC-0D92-4750-85A0-B40888548148}" destId="{70F37E2A-51F9-4518-91AA-0641F84C6CB6}" srcOrd="0" destOrd="0" presId="urn:microsoft.com/office/officeart/2005/8/layout/radial6"/>
    <dgm:cxn modelId="{F9A56BC7-7544-4BE2-A2D8-75CD0E1F0989}" srcId="{7B0BDAB0-C56C-46B5-A9A7-46DA5245EC54}" destId="{6F39738B-FD73-4D45-BD78-2B5F03E81124}" srcOrd="0" destOrd="0" parTransId="{123C8318-F52E-4100-8B1A-184D2081A3BC}" sibTransId="{55DB5A65-E7A4-4288-B816-92ED008A53ED}"/>
    <dgm:cxn modelId="{1FBBBBE8-555D-4015-9DD5-1D5E4CF84599}" type="presOf" srcId="{7E6B51CF-E043-452E-8835-94F560B9718D}" destId="{6B778FA7-45B1-4544-9B86-9B00CA795536}" srcOrd="0" destOrd="0" presId="urn:microsoft.com/office/officeart/2005/8/layout/radial6"/>
    <dgm:cxn modelId="{805340EF-238E-4427-9053-CF5312215FB2}" type="presOf" srcId="{7B0BDAB0-C56C-46B5-A9A7-46DA5245EC54}" destId="{D48503F1-496B-44AE-95CE-3AED372BED9C}" srcOrd="0" destOrd="0" presId="urn:microsoft.com/office/officeart/2005/8/layout/radial6"/>
    <dgm:cxn modelId="{B4EB31F3-26C4-4931-BA2A-485C24CE796D}" type="presOf" srcId="{C0B17DBA-B702-42E7-8195-77F05A7AABD1}" destId="{DC2644D4-0DE6-434A-AA43-D811F7FB4067}" srcOrd="0" destOrd="0" presId="urn:microsoft.com/office/officeart/2005/8/layout/radial6"/>
    <dgm:cxn modelId="{14173E6C-AEB0-42CF-A750-FF1B07EFE0F0}" type="presParOf" srcId="{D48503F1-496B-44AE-95CE-3AED372BED9C}" destId="{978B02F1-FC45-4AB5-A2BA-7887BF47C8CE}" srcOrd="0" destOrd="0" presId="urn:microsoft.com/office/officeart/2005/8/layout/radial6"/>
    <dgm:cxn modelId="{FC4972B0-27E8-4EC8-80F7-8B6DAE15D475}" type="presParOf" srcId="{D48503F1-496B-44AE-95CE-3AED372BED9C}" destId="{8BB19ADF-F897-4D35-B319-20CE84681469}" srcOrd="1" destOrd="0" presId="urn:microsoft.com/office/officeart/2005/8/layout/radial6"/>
    <dgm:cxn modelId="{70C44F9F-CABB-4898-927B-3B89961D8B56}" type="presParOf" srcId="{D48503F1-496B-44AE-95CE-3AED372BED9C}" destId="{CBC2825F-2604-4CF9-8231-A1C4DD36564D}" srcOrd="2" destOrd="0" presId="urn:microsoft.com/office/officeart/2005/8/layout/radial6"/>
    <dgm:cxn modelId="{8ED613C7-D5CA-44A2-8F5F-044158D3C733}" type="presParOf" srcId="{D48503F1-496B-44AE-95CE-3AED372BED9C}" destId="{DC2644D4-0DE6-434A-AA43-D811F7FB4067}" srcOrd="3" destOrd="0" presId="urn:microsoft.com/office/officeart/2005/8/layout/radial6"/>
    <dgm:cxn modelId="{1745B58E-BFB2-482B-9506-E94915C212D6}" type="presParOf" srcId="{D48503F1-496B-44AE-95CE-3AED372BED9C}" destId="{D37267CE-CB6E-4D0E-803A-C9C05EBB367E}" srcOrd="4" destOrd="0" presId="urn:microsoft.com/office/officeart/2005/8/layout/radial6"/>
    <dgm:cxn modelId="{0D04283A-72B9-4730-9F92-F31F63D35BBB}" type="presParOf" srcId="{D48503F1-496B-44AE-95CE-3AED372BED9C}" destId="{EA3311D2-CB67-40F1-AA96-92C0AAD43DB0}" srcOrd="5" destOrd="0" presId="urn:microsoft.com/office/officeart/2005/8/layout/radial6"/>
    <dgm:cxn modelId="{59DCDEF4-C720-473A-A5BB-C26C882C5D45}" type="presParOf" srcId="{D48503F1-496B-44AE-95CE-3AED372BED9C}" destId="{6B778FA7-45B1-4544-9B86-9B00CA795536}" srcOrd="6" destOrd="0" presId="urn:microsoft.com/office/officeart/2005/8/layout/radial6"/>
    <dgm:cxn modelId="{3C243DF0-0059-40D0-AC91-0C213A5C316A}" type="presParOf" srcId="{D48503F1-496B-44AE-95CE-3AED372BED9C}" destId="{2CB5E47D-CD16-4995-8970-41169AC7DE1D}" srcOrd="7" destOrd="0" presId="urn:microsoft.com/office/officeart/2005/8/layout/radial6"/>
    <dgm:cxn modelId="{99EBB571-C8BA-4F46-853F-0B3F63DF3BBF}" type="presParOf" srcId="{D48503F1-496B-44AE-95CE-3AED372BED9C}" destId="{A962194D-D867-4507-B155-D3369D7A7D56}" srcOrd="8" destOrd="0" presId="urn:microsoft.com/office/officeart/2005/8/layout/radial6"/>
    <dgm:cxn modelId="{6D0597F6-1D39-4424-920E-3E441F1EE213}" type="presParOf" srcId="{D48503F1-496B-44AE-95CE-3AED372BED9C}" destId="{70F37E2A-51F9-4518-91AA-0641F84C6CB6}" srcOrd="9" destOrd="0" presId="urn:microsoft.com/office/officeart/2005/8/layout/radial6"/>
    <dgm:cxn modelId="{3E282CBB-9B59-4170-B898-00EEC824E963}" type="presParOf" srcId="{D48503F1-496B-44AE-95CE-3AED372BED9C}" destId="{FC27CD51-C089-40BE-85F0-4608FFCF27E5}" srcOrd="10" destOrd="0" presId="urn:microsoft.com/office/officeart/2005/8/layout/radial6"/>
    <dgm:cxn modelId="{82247F1C-FEF9-401A-BE25-AA7E4A343AEC}" type="presParOf" srcId="{D48503F1-496B-44AE-95CE-3AED372BED9C}" destId="{EFC9C8B2-FD23-4FF0-8DE8-9D9FE0718193}" srcOrd="11" destOrd="0" presId="urn:microsoft.com/office/officeart/2005/8/layout/radial6"/>
    <dgm:cxn modelId="{837801C8-2D32-40A5-9D04-E7F8A3696869}" type="presParOf" srcId="{D48503F1-496B-44AE-95CE-3AED372BED9C}" destId="{2BE92CB9-F347-499D-8275-66EBA9D227D2}" srcOrd="12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0BDAB0-C56C-46B5-A9A7-46DA5245EC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681BC-5582-4F68-9E08-02699A6E7688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500" b="1" dirty="0"/>
            <a:t>Secure to tree</a:t>
          </a:r>
        </a:p>
      </dgm:t>
    </dgm:pt>
    <dgm:pt modelId="{76A7515B-F384-4624-BF49-9FDEEF02E0A6}" type="parTrans" cxnId="{81C83A38-117E-4D00-A368-C226423A28DD}">
      <dgm:prSet/>
      <dgm:spPr/>
      <dgm:t>
        <a:bodyPr/>
        <a:lstStyle/>
        <a:p>
          <a:endParaRPr lang="en-US"/>
        </a:p>
      </dgm:t>
    </dgm:pt>
    <dgm:pt modelId="{C0B17DBA-B702-42E7-8195-77F05A7AABD1}" type="sibTrans" cxnId="{81C83A38-117E-4D00-A368-C226423A28DD}">
      <dgm:prSet/>
      <dgm:spPr/>
      <dgm:t>
        <a:bodyPr/>
        <a:lstStyle/>
        <a:p>
          <a:endParaRPr lang="en-US"/>
        </a:p>
      </dgm:t>
    </dgm:pt>
    <dgm:pt modelId="{D48503F1-496B-44AE-95CE-3AED372BED9C}" type="pres">
      <dgm:prSet presAssocID="{7B0BDAB0-C56C-46B5-A9A7-46DA5245EC5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507486-0BD2-4A17-A228-69559374D647}" type="pres">
      <dgm:prSet presAssocID="{D14681BC-5582-4F68-9E08-02699A6E7688}" presName="centerShape" presStyleLbl="node0" presStyleIdx="0" presStyleCnt="1" custLinFactNeighborX="605" custLinFactNeighborY="15771"/>
      <dgm:spPr/>
    </dgm:pt>
  </dgm:ptLst>
  <dgm:cxnLst>
    <dgm:cxn modelId="{81C83A38-117E-4D00-A368-C226423A28DD}" srcId="{7B0BDAB0-C56C-46B5-A9A7-46DA5245EC54}" destId="{D14681BC-5582-4F68-9E08-02699A6E7688}" srcOrd="0" destOrd="0" parTransId="{76A7515B-F384-4624-BF49-9FDEEF02E0A6}" sibTransId="{C0B17DBA-B702-42E7-8195-77F05A7AABD1}"/>
    <dgm:cxn modelId="{7860C88D-D1E7-48B2-A705-3CD5FA96FB5E}" type="presOf" srcId="{D14681BC-5582-4F68-9E08-02699A6E7688}" destId="{46507486-0BD2-4A17-A228-69559374D647}" srcOrd="0" destOrd="0" presId="urn:microsoft.com/office/officeart/2005/8/layout/radial6"/>
    <dgm:cxn modelId="{805340EF-238E-4427-9053-CF5312215FB2}" type="presOf" srcId="{7B0BDAB0-C56C-46B5-A9A7-46DA5245EC54}" destId="{D48503F1-496B-44AE-95CE-3AED372BED9C}" srcOrd="0" destOrd="0" presId="urn:microsoft.com/office/officeart/2005/8/layout/radial6"/>
    <dgm:cxn modelId="{E9379103-875B-40AD-B122-2BCB4230B2DA}" type="presParOf" srcId="{D48503F1-496B-44AE-95CE-3AED372BED9C}" destId="{46507486-0BD2-4A17-A228-69559374D64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7A3E3-4439-4DE5-9605-706FEEB99699}">
      <dsp:nvSpPr>
        <dsp:cNvPr id="0" name=""/>
        <dsp:cNvSpPr/>
      </dsp:nvSpPr>
      <dsp:spPr>
        <a:xfrm>
          <a:off x="472869" y="0"/>
          <a:ext cx="7214611" cy="58711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Key Goals:</a:t>
          </a:r>
        </a:p>
      </dsp:txBody>
      <dsp:txXfrm>
        <a:off x="490065" y="17196"/>
        <a:ext cx="7180219" cy="552720"/>
      </dsp:txXfrm>
    </dsp:sp>
    <dsp:sp modelId="{80F4A8F3-E180-4863-9579-8B32225BF013}">
      <dsp:nvSpPr>
        <dsp:cNvPr id="0" name=""/>
        <dsp:cNvSpPr/>
      </dsp:nvSpPr>
      <dsp:spPr>
        <a:xfrm>
          <a:off x="1194330" y="587112"/>
          <a:ext cx="721461" cy="423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058"/>
              </a:lnTo>
              <a:lnTo>
                <a:pt x="721461" y="42305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696A0-92FB-4D29-94B8-71F5FFCC0DE5}">
      <dsp:nvSpPr>
        <dsp:cNvPr id="0" name=""/>
        <dsp:cNvSpPr/>
      </dsp:nvSpPr>
      <dsp:spPr>
        <a:xfrm>
          <a:off x="1915791" y="736027"/>
          <a:ext cx="5832908" cy="54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Climb a tree </a:t>
          </a:r>
        </a:p>
      </dsp:txBody>
      <dsp:txXfrm>
        <a:off x="1931850" y="752086"/>
        <a:ext cx="5800790" cy="516168"/>
      </dsp:txXfrm>
    </dsp:sp>
    <dsp:sp modelId="{E4F64A33-F254-4D5A-87E6-EB02EAA44D40}">
      <dsp:nvSpPr>
        <dsp:cNvPr id="0" name=""/>
        <dsp:cNvSpPr/>
      </dsp:nvSpPr>
      <dsp:spPr>
        <a:xfrm>
          <a:off x="1194330" y="587112"/>
          <a:ext cx="721461" cy="111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123"/>
              </a:lnTo>
              <a:lnTo>
                <a:pt x="721461" y="111812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CD038-13BE-42AB-9BDC-C077E2E20255}">
      <dsp:nvSpPr>
        <dsp:cNvPr id="0" name=""/>
        <dsp:cNvSpPr/>
      </dsp:nvSpPr>
      <dsp:spPr>
        <a:xfrm>
          <a:off x="1915791" y="1431092"/>
          <a:ext cx="5832908" cy="54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7174"/>
              <a:satOff val="-805"/>
              <a:lumOff val="5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Remove limbs</a:t>
          </a:r>
        </a:p>
      </dsp:txBody>
      <dsp:txXfrm>
        <a:off x="1931850" y="1447151"/>
        <a:ext cx="5800790" cy="516168"/>
      </dsp:txXfrm>
    </dsp:sp>
    <dsp:sp modelId="{D96B529F-D920-4F93-9D05-F05E22F9FEE8}">
      <dsp:nvSpPr>
        <dsp:cNvPr id="0" name=""/>
        <dsp:cNvSpPr/>
      </dsp:nvSpPr>
      <dsp:spPr>
        <a:xfrm>
          <a:off x="1194330" y="587112"/>
          <a:ext cx="721461" cy="1813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187"/>
              </a:lnTo>
              <a:lnTo>
                <a:pt x="721461" y="1813187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5AE25-D521-47C5-9AB4-B5DD93B845F2}">
      <dsp:nvSpPr>
        <dsp:cNvPr id="0" name=""/>
        <dsp:cNvSpPr/>
      </dsp:nvSpPr>
      <dsp:spPr>
        <a:xfrm>
          <a:off x="1915791" y="2126156"/>
          <a:ext cx="5832908" cy="54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4349"/>
              <a:satOff val="-1610"/>
              <a:lumOff val="102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Cut off sections of tree</a:t>
          </a:r>
        </a:p>
      </dsp:txBody>
      <dsp:txXfrm>
        <a:off x="1931850" y="2142215"/>
        <a:ext cx="5800790" cy="516168"/>
      </dsp:txXfrm>
    </dsp:sp>
    <dsp:sp modelId="{3C29DC1F-92ED-491E-9C8C-E77F265DABC2}">
      <dsp:nvSpPr>
        <dsp:cNvPr id="0" name=""/>
        <dsp:cNvSpPr/>
      </dsp:nvSpPr>
      <dsp:spPr>
        <a:xfrm>
          <a:off x="1194330" y="587112"/>
          <a:ext cx="721461" cy="2508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8252"/>
              </a:lnTo>
              <a:lnTo>
                <a:pt x="721461" y="2508252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8A05F-E116-4D25-A2C2-864C28EC0BAE}">
      <dsp:nvSpPr>
        <dsp:cNvPr id="0" name=""/>
        <dsp:cNvSpPr/>
      </dsp:nvSpPr>
      <dsp:spPr>
        <a:xfrm>
          <a:off x="1915791" y="2821221"/>
          <a:ext cx="5832908" cy="54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1523"/>
              <a:satOff val="-2414"/>
              <a:lumOff val="15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Remotely controlled by user</a:t>
          </a:r>
        </a:p>
      </dsp:txBody>
      <dsp:txXfrm>
        <a:off x="1931850" y="2837280"/>
        <a:ext cx="5800790" cy="516168"/>
      </dsp:txXfrm>
    </dsp:sp>
    <dsp:sp modelId="{4B7F109C-9A0A-49D3-AC2C-9C436878CDFB}">
      <dsp:nvSpPr>
        <dsp:cNvPr id="0" name=""/>
        <dsp:cNvSpPr/>
      </dsp:nvSpPr>
      <dsp:spPr>
        <a:xfrm>
          <a:off x="1194330" y="587112"/>
          <a:ext cx="721461" cy="3203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316"/>
              </a:lnTo>
              <a:lnTo>
                <a:pt x="721461" y="320331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CF10A-3FEF-4E86-935F-EA831E083AF0}">
      <dsp:nvSpPr>
        <dsp:cNvPr id="0" name=""/>
        <dsp:cNvSpPr/>
      </dsp:nvSpPr>
      <dsp:spPr>
        <a:xfrm>
          <a:off x="1915791" y="3516285"/>
          <a:ext cx="5832908" cy="54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8698"/>
              <a:satOff val="-3219"/>
              <a:lumOff val="20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Attach to a power supply</a:t>
          </a:r>
        </a:p>
      </dsp:txBody>
      <dsp:txXfrm>
        <a:off x="1931850" y="3532344"/>
        <a:ext cx="5800790" cy="516168"/>
      </dsp:txXfrm>
    </dsp:sp>
    <dsp:sp modelId="{FD013BF3-5FB3-436C-9E26-DB064A71ACBF}">
      <dsp:nvSpPr>
        <dsp:cNvPr id="0" name=""/>
        <dsp:cNvSpPr/>
      </dsp:nvSpPr>
      <dsp:spPr>
        <a:xfrm>
          <a:off x="1194330" y="587112"/>
          <a:ext cx="721461" cy="391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7794"/>
              </a:lnTo>
              <a:lnTo>
                <a:pt x="721461" y="3917794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D1839-7EA2-4A8E-8326-BBC4C5BEC18F}">
      <dsp:nvSpPr>
        <dsp:cNvPr id="0" name=""/>
        <dsp:cNvSpPr/>
      </dsp:nvSpPr>
      <dsp:spPr>
        <a:xfrm>
          <a:off x="1915791" y="4211350"/>
          <a:ext cx="5832918" cy="587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Portable</a:t>
          </a:r>
        </a:p>
      </dsp:txBody>
      <dsp:txXfrm>
        <a:off x="1932987" y="4228546"/>
        <a:ext cx="5798526" cy="552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5B29C-E475-40E3-9175-AF637BD9E34F}">
      <dsp:nvSpPr>
        <dsp:cNvPr id="0" name=""/>
        <dsp:cNvSpPr/>
      </dsp:nvSpPr>
      <dsp:spPr>
        <a:xfrm>
          <a:off x="470792" y="460"/>
          <a:ext cx="7211845" cy="6620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Assumptions</a:t>
          </a:r>
        </a:p>
      </dsp:txBody>
      <dsp:txXfrm>
        <a:off x="490182" y="19850"/>
        <a:ext cx="7173065" cy="623244"/>
      </dsp:txXfrm>
    </dsp:sp>
    <dsp:sp modelId="{5F68C382-F5A3-4F34-B535-1DC09D47E2ED}">
      <dsp:nvSpPr>
        <dsp:cNvPr id="0" name=""/>
        <dsp:cNvSpPr/>
      </dsp:nvSpPr>
      <dsp:spPr>
        <a:xfrm>
          <a:off x="1191976" y="662485"/>
          <a:ext cx="721184" cy="496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518"/>
              </a:lnTo>
              <a:lnTo>
                <a:pt x="721184" y="496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EFCE8-A4BE-4EFF-8457-7BFE7166C393}">
      <dsp:nvSpPr>
        <dsp:cNvPr id="0" name=""/>
        <dsp:cNvSpPr/>
      </dsp:nvSpPr>
      <dsp:spPr>
        <a:xfrm>
          <a:off x="1913161" y="827991"/>
          <a:ext cx="5845646" cy="662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User is capable of using the controls for ROV</a:t>
          </a:r>
        </a:p>
      </dsp:txBody>
      <dsp:txXfrm>
        <a:off x="1932551" y="847381"/>
        <a:ext cx="5806866" cy="623244"/>
      </dsp:txXfrm>
    </dsp:sp>
    <dsp:sp modelId="{F28D4C12-4D72-4CB8-B508-87AF2D453E6F}">
      <dsp:nvSpPr>
        <dsp:cNvPr id="0" name=""/>
        <dsp:cNvSpPr/>
      </dsp:nvSpPr>
      <dsp:spPr>
        <a:xfrm>
          <a:off x="1191976" y="662485"/>
          <a:ext cx="721184" cy="132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049"/>
              </a:lnTo>
              <a:lnTo>
                <a:pt x="721184" y="13240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E9660-AE35-4449-9D7F-73C9AE80AEDA}">
      <dsp:nvSpPr>
        <dsp:cNvPr id="0" name=""/>
        <dsp:cNvSpPr/>
      </dsp:nvSpPr>
      <dsp:spPr>
        <a:xfrm>
          <a:off x="1913161" y="1655522"/>
          <a:ext cx="5843019" cy="662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User is capable of handling the machine</a:t>
          </a:r>
        </a:p>
      </dsp:txBody>
      <dsp:txXfrm>
        <a:off x="1932551" y="1674912"/>
        <a:ext cx="5804239" cy="623244"/>
      </dsp:txXfrm>
    </dsp:sp>
    <dsp:sp modelId="{1D7EDA76-42C0-406A-9790-E2A17CEAF0AE}">
      <dsp:nvSpPr>
        <dsp:cNvPr id="0" name=""/>
        <dsp:cNvSpPr/>
      </dsp:nvSpPr>
      <dsp:spPr>
        <a:xfrm>
          <a:off x="1191976" y="662485"/>
          <a:ext cx="721184" cy="2151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580"/>
              </a:lnTo>
              <a:lnTo>
                <a:pt x="721184" y="2151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507E9-B3C0-4F70-A156-9C07D4735404}">
      <dsp:nvSpPr>
        <dsp:cNvPr id="0" name=""/>
        <dsp:cNvSpPr/>
      </dsp:nvSpPr>
      <dsp:spPr>
        <a:xfrm>
          <a:off x="1913161" y="2483053"/>
          <a:ext cx="5845646" cy="662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Un-deformed straight tree</a:t>
          </a:r>
        </a:p>
      </dsp:txBody>
      <dsp:txXfrm>
        <a:off x="1932551" y="2502443"/>
        <a:ext cx="5806866" cy="623244"/>
      </dsp:txXfrm>
    </dsp:sp>
    <dsp:sp modelId="{F739BD7D-307B-4A83-AF39-732D3828C7BD}">
      <dsp:nvSpPr>
        <dsp:cNvPr id="0" name=""/>
        <dsp:cNvSpPr/>
      </dsp:nvSpPr>
      <dsp:spPr>
        <a:xfrm>
          <a:off x="1191976" y="662485"/>
          <a:ext cx="721184" cy="2979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9111"/>
              </a:lnTo>
              <a:lnTo>
                <a:pt x="721184" y="2979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16515-7E37-4F55-B7A2-3F4E42885D90}">
      <dsp:nvSpPr>
        <dsp:cNvPr id="0" name=""/>
        <dsp:cNvSpPr/>
      </dsp:nvSpPr>
      <dsp:spPr>
        <a:xfrm>
          <a:off x="1913161" y="3310583"/>
          <a:ext cx="5845646" cy="662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Tree can withstand weight of ROV</a:t>
          </a:r>
          <a:endParaRPr lang="en-US" sz="2500" kern="1200" dirty="0"/>
        </a:p>
      </dsp:txBody>
      <dsp:txXfrm>
        <a:off x="1932551" y="3329973"/>
        <a:ext cx="5806866" cy="623244"/>
      </dsp:txXfrm>
    </dsp:sp>
    <dsp:sp modelId="{BAA5B5E0-D4E8-4EAA-95D4-04657C681BB5}">
      <dsp:nvSpPr>
        <dsp:cNvPr id="0" name=""/>
        <dsp:cNvSpPr/>
      </dsp:nvSpPr>
      <dsp:spPr>
        <a:xfrm>
          <a:off x="1191976" y="662485"/>
          <a:ext cx="721184" cy="380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6642"/>
              </a:lnTo>
              <a:lnTo>
                <a:pt x="721184" y="3806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D19FB-6B84-4470-9380-0AC18EA6994C}">
      <dsp:nvSpPr>
        <dsp:cNvPr id="0" name=""/>
        <dsp:cNvSpPr/>
      </dsp:nvSpPr>
      <dsp:spPr>
        <a:xfrm>
          <a:off x="1913161" y="4138114"/>
          <a:ext cx="5845646" cy="662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Ideal weather conditions when operating</a:t>
          </a:r>
        </a:p>
      </dsp:txBody>
      <dsp:txXfrm>
        <a:off x="1932551" y="4157504"/>
        <a:ext cx="5806866" cy="623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92CB9-F347-499D-8275-66EBA9D227D2}">
      <dsp:nvSpPr>
        <dsp:cNvPr id="0" name=""/>
        <dsp:cNvSpPr/>
      </dsp:nvSpPr>
      <dsp:spPr>
        <a:xfrm>
          <a:off x="2269440" y="553411"/>
          <a:ext cx="3693777" cy="369377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37E2A-51F9-4518-91AA-0641F84C6CB6}">
      <dsp:nvSpPr>
        <dsp:cNvPr id="0" name=""/>
        <dsp:cNvSpPr/>
      </dsp:nvSpPr>
      <dsp:spPr>
        <a:xfrm>
          <a:off x="2269440" y="553411"/>
          <a:ext cx="3693777" cy="369377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78FA7-45B1-4544-9B86-9B00CA795536}">
      <dsp:nvSpPr>
        <dsp:cNvPr id="0" name=""/>
        <dsp:cNvSpPr/>
      </dsp:nvSpPr>
      <dsp:spPr>
        <a:xfrm>
          <a:off x="2269440" y="553411"/>
          <a:ext cx="3693777" cy="369377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644D4-0DE6-434A-AA43-D811F7FB4067}">
      <dsp:nvSpPr>
        <dsp:cNvPr id="0" name=""/>
        <dsp:cNvSpPr/>
      </dsp:nvSpPr>
      <dsp:spPr>
        <a:xfrm>
          <a:off x="2269440" y="553411"/>
          <a:ext cx="3693777" cy="369377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B02F1-FC45-4AB5-A2BA-7887BF47C8CE}">
      <dsp:nvSpPr>
        <dsp:cNvPr id="0" name=""/>
        <dsp:cNvSpPr/>
      </dsp:nvSpPr>
      <dsp:spPr>
        <a:xfrm>
          <a:off x="3335167" y="1623430"/>
          <a:ext cx="1562322" cy="155373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ROV</a:t>
          </a:r>
        </a:p>
      </dsp:txBody>
      <dsp:txXfrm>
        <a:off x="3563964" y="1850970"/>
        <a:ext cx="1104728" cy="1098659"/>
      </dsp:txXfrm>
    </dsp:sp>
    <dsp:sp modelId="{8BB19ADF-F897-4D35-B319-20CE84681469}">
      <dsp:nvSpPr>
        <dsp:cNvPr id="0" name=""/>
        <dsp:cNvSpPr/>
      </dsp:nvSpPr>
      <dsp:spPr>
        <a:xfrm>
          <a:off x="3326622" y="-199802"/>
          <a:ext cx="1579412" cy="15920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Secure to tree</a:t>
          </a:r>
        </a:p>
      </dsp:txBody>
      <dsp:txXfrm>
        <a:off x="3557922" y="33355"/>
        <a:ext cx="1116812" cy="1125782"/>
      </dsp:txXfrm>
    </dsp:sp>
    <dsp:sp modelId="{D37267CE-CB6E-4D0E-803A-C9C05EBB367E}">
      <dsp:nvSpPr>
        <dsp:cNvPr id="0" name=""/>
        <dsp:cNvSpPr/>
      </dsp:nvSpPr>
      <dsp:spPr>
        <a:xfrm>
          <a:off x="5130677" y="1604251"/>
          <a:ext cx="1579412" cy="15920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Channel up tree</a:t>
          </a:r>
        </a:p>
      </dsp:txBody>
      <dsp:txXfrm>
        <a:off x="5361977" y="1837408"/>
        <a:ext cx="1116812" cy="1125782"/>
      </dsp:txXfrm>
    </dsp:sp>
    <dsp:sp modelId="{2CB5E47D-CD16-4995-8970-41169AC7DE1D}">
      <dsp:nvSpPr>
        <dsp:cNvPr id="0" name=""/>
        <dsp:cNvSpPr/>
      </dsp:nvSpPr>
      <dsp:spPr>
        <a:xfrm>
          <a:off x="3326622" y="3408306"/>
          <a:ext cx="1579412" cy="15920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Remove limbs</a:t>
          </a:r>
        </a:p>
      </dsp:txBody>
      <dsp:txXfrm>
        <a:off x="3557922" y="3641463"/>
        <a:ext cx="1116812" cy="1125782"/>
      </dsp:txXfrm>
    </dsp:sp>
    <dsp:sp modelId="{FC27CD51-C089-40BE-85F0-4608FFCF27E5}">
      <dsp:nvSpPr>
        <dsp:cNvPr id="0" name=""/>
        <dsp:cNvSpPr/>
      </dsp:nvSpPr>
      <dsp:spPr>
        <a:xfrm>
          <a:off x="1519510" y="1604251"/>
          <a:ext cx="1585528" cy="159209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Remove sections of tree</a:t>
          </a:r>
        </a:p>
      </dsp:txBody>
      <dsp:txXfrm>
        <a:off x="1751705" y="1837408"/>
        <a:ext cx="1121138" cy="1125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07486-0BD2-4A17-A228-69559374D647}">
      <dsp:nvSpPr>
        <dsp:cNvPr id="0" name=""/>
        <dsp:cNvSpPr/>
      </dsp:nvSpPr>
      <dsp:spPr>
        <a:xfrm>
          <a:off x="152408" y="223"/>
          <a:ext cx="1676176" cy="1676176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Secure to tree</a:t>
          </a:r>
        </a:p>
      </dsp:txBody>
      <dsp:txXfrm>
        <a:off x="397878" y="245693"/>
        <a:ext cx="1185236" cy="118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4BF7-3589-4AB8-8B3A-F4AECFC704E1}" type="datetimeFigureOut">
              <a:rPr lang="en-US" smtClean="0"/>
              <a:t>10/15/2017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08DE9-6E8E-45E8-9156-BF2BCBFD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8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https://www.youtube.com/watch?v=soLjGPknv2o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http://www.martinwood.org.uk/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https://www.homeadvisor.com/cost/lawn-and-garden/tree-removal/</a:t>
            </a:r>
          </a:p>
          <a:p>
            <a:endParaRPr lang="en-US" dirty="0"/>
          </a:p>
          <a:p>
            <a:r>
              <a:rPr lang="en-US" dirty="0"/>
              <a:t>https://www.arborday.org/trees/tips/graphics/tree-height.png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http://exploremachines.blogspot.com/2015/03/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were not sure how to split up the table so that it can be visible to everyone on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61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were not sure how to split up the table so that it can be visible to everyone on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were not sure how to split up the table so that it can be visible to everyone on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8DE9-6E8E-45E8-9156-BF2BCBFD2B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0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5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1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7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2" name="AutoShape 2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05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10/15/2017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44450">
            <a:solidFill>
              <a:srgbClr val="23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52400" y="1"/>
            <a:ext cx="8839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9167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810E4-9E41-43DC-8202-D1990388046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noramio.com/photo/69314359" TargetMode="External"/><Relationship Id="rId3" Type="http://schemas.openxmlformats.org/officeDocument/2006/relationships/hyperlink" Target="http://www.martinwood.org.uk/" TargetMode="External"/><Relationship Id="rId7" Type="http://schemas.openxmlformats.org/officeDocument/2006/relationships/hyperlink" Target="https://www.komatsuforest.com/Products/Our-Harvester-heads/C124" TargetMode="External"/><Relationship Id="rId12" Type="http://schemas.openxmlformats.org/officeDocument/2006/relationships/hyperlink" Target="https://www.allstate.com/tools-and-resources/home-insurance/home-insurance-tree-falls-on-house.aspx" TargetMode="External"/><Relationship Id="rId2" Type="http://schemas.openxmlformats.org/officeDocument/2006/relationships/hyperlink" Target="http://www.youtube.com/watch?v=soLjGPknv2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loremachines.blogspot.com/2015/03/" TargetMode="External"/><Relationship Id="rId11" Type="http://schemas.openxmlformats.org/officeDocument/2006/relationships/hyperlink" Target="http://www.flowerstreeservice.com/" TargetMode="External"/><Relationship Id="rId5" Type="http://schemas.openxmlformats.org/officeDocument/2006/relationships/hyperlink" Target="https://ridingwiththetopdown.wordpress.com/2011/08/30/irene-bit-me-im-just-one-of-nearly-5-million/" TargetMode="External"/><Relationship Id="rId10" Type="http://schemas.openxmlformats.org/officeDocument/2006/relationships/hyperlink" Target="http://www.celtictreeservice.net/" TargetMode="External"/><Relationship Id="rId4" Type="http://schemas.openxmlformats.org/officeDocument/2006/relationships/hyperlink" Target="https://www.homeadvisor.com/cost/lawn-and-garden/tree-removal/" TargetMode="External"/><Relationship Id="rId9" Type="http://schemas.openxmlformats.org/officeDocument/2006/relationships/hyperlink" Target="https://www.woodbusiness.ca/harvesting/harvesting-and-processing-head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Limbing and Harvesting ROV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>
            <a:normAutofit/>
          </a:bodyPr>
          <a:lstStyle/>
          <a:p>
            <a:r>
              <a:rPr lang="en-US" dirty="0"/>
              <a:t>Team 15 Members:</a:t>
            </a:r>
          </a:p>
          <a:p>
            <a:r>
              <a:rPr lang="en-US" dirty="0"/>
              <a:t>Alex Glazer, Donald Phillips, Christopher Ruiz</a:t>
            </a:r>
          </a:p>
        </p:txBody>
      </p:sp>
    </p:spTree>
    <p:extLst>
      <p:ext uri="{BB962C8B-B14F-4D97-AF65-F5344CB8AC3E}">
        <p14:creationId xmlns:p14="http://schemas.microsoft.com/office/powerpoint/2010/main" val="24126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8F1-6340-4411-8075-9A18D893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CA3BF4-D638-4022-AF62-22B352BE7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57972"/>
              </p:ext>
            </p:extLst>
          </p:nvPr>
        </p:nvGraphicFramePr>
        <p:xfrm>
          <a:off x="462013" y="966067"/>
          <a:ext cx="8229598" cy="415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6787">
                  <a:extLst>
                    <a:ext uri="{9D8B030D-6E8A-4147-A177-3AD203B41FA5}">
                      <a16:colId xmlns:a16="http://schemas.microsoft.com/office/drawing/2014/main" val="735215960"/>
                    </a:ext>
                  </a:extLst>
                </a:gridCol>
                <a:gridCol w="4119612">
                  <a:extLst>
                    <a:ext uri="{9D8B030D-6E8A-4147-A177-3AD203B41FA5}">
                      <a16:colId xmlns:a16="http://schemas.microsoft.com/office/drawing/2014/main" val="2148803966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4224975616"/>
                    </a:ext>
                  </a:extLst>
                </a:gridCol>
              </a:tblGrid>
              <a:tr h="5173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Statement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Interpreted Need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8548"/>
                  </a:ext>
                </a:extLst>
              </a:tr>
              <a:tr h="1080821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this to be remotely controlled by user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controller is able to move the harvester up and down, open and close, and saw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55570"/>
                  </a:ext>
                </a:extLst>
              </a:tr>
              <a:tr h="84174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this to be portable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</a:t>
                      </a:r>
                      <a:r>
                        <a:rPr lang="en-US" sz="1600" baseline="0" dirty="0">
                          <a:effectLst/>
                        </a:rPr>
                        <a:t> to be light-weight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51009"/>
                  </a:ext>
                </a:extLst>
              </a:tr>
              <a:tr h="6026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don’t want a bunch of wires from the ROV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 over electric over hydraulic controls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63023"/>
                  </a:ext>
                </a:extLst>
              </a:tr>
              <a:tr h="10808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the source of power to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come from a generator, not a battery 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ROV will be powered by an external source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9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02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8F1-6340-4411-8075-9A18D893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CA3BF4-D638-4022-AF62-22B352BE7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23146"/>
              </p:ext>
            </p:extLst>
          </p:nvPr>
        </p:nvGraphicFramePr>
        <p:xfrm>
          <a:off x="462013" y="966067"/>
          <a:ext cx="8229598" cy="415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6787">
                  <a:extLst>
                    <a:ext uri="{9D8B030D-6E8A-4147-A177-3AD203B41FA5}">
                      <a16:colId xmlns:a16="http://schemas.microsoft.com/office/drawing/2014/main" val="735215960"/>
                    </a:ext>
                  </a:extLst>
                </a:gridCol>
                <a:gridCol w="4119612">
                  <a:extLst>
                    <a:ext uri="{9D8B030D-6E8A-4147-A177-3AD203B41FA5}">
                      <a16:colId xmlns:a16="http://schemas.microsoft.com/office/drawing/2014/main" val="2148803966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4224975616"/>
                    </a:ext>
                  </a:extLst>
                </a:gridCol>
              </a:tblGrid>
              <a:tr h="5173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Statement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Interpreted Need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8548"/>
                  </a:ext>
                </a:extLst>
              </a:tr>
              <a:tr h="1080821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this to be remotely controlled by user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controller is able to move the harvester up and down, open and close, and saw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455570"/>
                  </a:ext>
                </a:extLst>
              </a:tr>
              <a:tr h="84174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this to be portable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Design</a:t>
                      </a:r>
                      <a:r>
                        <a:rPr lang="en-US" sz="1600" b="1" baseline="0" dirty="0">
                          <a:effectLst/>
                        </a:rPr>
                        <a:t> to be light-weight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51009"/>
                  </a:ext>
                </a:extLst>
              </a:tr>
              <a:tr h="6026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don’t want a bunch of wires from the ROV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 over electric over hydraulic controls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63023"/>
                  </a:ext>
                </a:extLst>
              </a:tr>
              <a:tr h="10808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the source of power to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come from a generator, not a battery 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ROV will be powered by an external source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9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06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8F1-6340-4411-8075-9A18D893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CA3BF4-D638-4022-AF62-22B352BE7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080160"/>
              </p:ext>
            </p:extLst>
          </p:nvPr>
        </p:nvGraphicFramePr>
        <p:xfrm>
          <a:off x="462013" y="966067"/>
          <a:ext cx="8229598" cy="415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6787">
                  <a:extLst>
                    <a:ext uri="{9D8B030D-6E8A-4147-A177-3AD203B41FA5}">
                      <a16:colId xmlns:a16="http://schemas.microsoft.com/office/drawing/2014/main" val="735215960"/>
                    </a:ext>
                  </a:extLst>
                </a:gridCol>
                <a:gridCol w="4119612">
                  <a:extLst>
                    <a:ext uri="{9D8B030D-6E8A-4147-A177-3AD203B41FA5}">
                      <a16:colId xmlns:a16="http://schemas.microsoft.com/office/drawing/2014/main" val="2148803966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4224975616"/>
                    </a:ext>
                  </a:extLst>
                </a:gridCol>
              </a:tblGrid>
              <a:tr h="5173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Statement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Interpreted Need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8548"/>
                  </a:ext>
                </a:extLst>
              </a:tr>
              <a:tr h="1080821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this to be remotely controlled by user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controller is able to move the harvester up and down, open and close, and saw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455570"/>
                  </a:ext>
                </a:extLst>
              </a:tr>
              <a:tr h="84174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this to be portable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</a:t>
                      </a:r>
                      <a:r>
                        <a:rPr lang="en-US" sz="1600" baseline="0" dirty="0">
                          <a:effectLst/>
                        </a:rPr>
                        <a:t> to be light-weight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51009"/>
                  </a:ext>
                </a:extLst>
              </a:tr>
              <a:tr h="6026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don’t want a bunch of wires from the ROV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 over electric over hydraulic controls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63023"/>
                  </a:ext>
                </a:extLst>
              </a:tr>
              <a:tr h="10808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the source of power to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come from a generator, not a battery 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ROV will be powered by an external source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9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59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98F1-6340-4411-8075-9A18D893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7CA3BF4-D638-4022-AF62-22B352BE7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95487"/>
              </p:ext>
            </p:extLst>
          </p:nvPr>
        </p:nvGraphicFramePr>
        <p:xfrm>
          <a:off x="462013" y="966067"/>
          <a:ext cx="8229598" cy="415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6787">
                  <a:extLst>
                    <a:ext uri="{9D8B030D-6E8A-4147-A177-3AD203B41FA5}">
                      <a16:colId xmlns:a16="http://schemas.microsoft.com/office/drawing/2014/main" val="735215960"/>
                    </a:ext>
                  </a:extLst>
                </a:gridCol>
                <a:gridCol w="4119612">
                  <a:extLst>
                    <a:ext uri="{9D8B030D-6E8A-4147-A177-3AD203B41FA5}">
                      <a16:colId xmlns:a16="http://schemas.microsoft.com/office/drawing/2014/main" val="2148803966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4224975616"/>
                    </a:ext>
                  </a:extLst>
                </a:gridCol>
              </a:tblGrid>
              <a:tr h="5173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Statement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Interpreted Need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8548"/>
                  </a:ext>
                </a:extLst>
              </a:tr>
              <a:tr h="1080821">
                <a:tc rowSpan="4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this to be remotely controlled by user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controller is able to move the harvester up and down, open and close, and saw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455570"/>
                  </a:ext>
                </a:extLst>
              </a:tr>
              <a:tr h="84174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this to be portable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</a:t>
                      </a:r>
                      <a:r>
                        <a:rPr lang="en-US" sz="1600" baseline="0" dirty="0">
                          <a:effectLst/>
                        </a:rPr>
                        <a:t> to be light-weight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451009"/>
                  </a:ext>
                </a:extLst>
              </a:tr>
              <a:tr h="60267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don’t want a bunch of wires from the ROV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Radio over electric over hydraulic controls</a:t>
                      </a:r>
                      <a:endParaRPr lang="en-US" sz="1600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63023"/>
                  </a:ext>
                </a:extLst>
              </a:tr>
              <a:tr h="108082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want the source of power to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come from a generator, not a battery 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ROV will be powered by an external source</a:t>
                      </a:r>
                      <a:endParaRPr lang="en-US" sz="1600" b="1" dirty="0">
                        <a:effectLst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490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5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233D-46D4-4CB6-BA16-FA5FECF6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7EF444-8DFB-4FA5-9962-C193927C4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807636"/>
              </p:ext>
            </p:extLst>
          </p:nvPr>
        </p:nvGraphicFramePr>
        <p:xfrm>
          <a:off x="457200" y="1066800"/>
          <a:ext cx="8229600" cy="407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5337660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316780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1754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Statement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Interpreted Need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668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cutting the sections of the tree off, they must not hit ROV on its downfall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ROV will cut tree to avoid the machine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132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want the user to have enough chord to back up to</a:t>
                      </a:r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distance and climb a 60 ft. tree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ft. or more of chord to ensure safety for the user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3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Functions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want the ROV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remain secured on the tree as it climbs up and down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ROV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adjusts its grip as the tree diameter changes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0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710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46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233D-46D4-4CB6-BA16-FA5FECF6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7EF444-8DFB-4FA5-9962-C193927C4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25534"/>
              </p:ext>
            </p:extLst>
          </p:nvPr>
        </p:nvGraphicFramePr>
        <p:xfrm>
          <a:off x="457200" y="1066800"/>
          <a:ext cx="8229600" cy="407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5337660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316780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1754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Statement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Interpreted Need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668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cutting the sections of the tree off, they must not hit ROV on its downfall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ROV will cut tree to avoid the machine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32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want the user to have enough cord to back up to</a:t>
                      </a:r>
                      <a:r>
                        <a:rPr lang="en-US" sz="16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distance and climb a 60 ft. tree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ft. or more of cord to ensure safety for the user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Functions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want the ROV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remain secured on the tree as it climbs up and down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ROV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adjusts its grip as the tree diameter changes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10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710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233D-46D4-4CB6-BA16-FA5FECF6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7EF444-8DFB-4FA5-9962-C193927C4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425254"/>
              </p:ext>
            </p:extLst>
          </p:nvPr>
        </p:nvGraphicFramePr>
        <p:xfrm>
          <a:off x="457200" y="1066800"/>
          <a:ext cx="8229600" cy="431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5337660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3167801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701754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Statement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Interpreted Need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6681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cutting the sections of the tree off, they must not hit ROV on its downfall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ROV will cut tree to avoid the machine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1321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want the user to have enough chord to back up to</a:t>
                      </a:r>
                      <a:r>
                        <a:rPr lang="en-US" sz="16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distance and climb a 60 ft. tree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ft. or more of chord to ensure safety for the user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43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 Functions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want the ROV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remain secured on the tree as it climbs up and down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ROV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adjusts its grip as the tree diameter changes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07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710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196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2397B-9C14-4F8E-9BFB-3E9B34C6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1CCB37-D6C9-4105-B206-D4C5F61F6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834350"/>
              </p:ext>
            </p:extLst>
          </p:nvPr>
        </p:nvGraphicFramePr>
        <p:xfrm>
          <a:off x="457200" y="1066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46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" y="1981200"/>
            <a:ext cx="5352128" cy="381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1CCB37-D6C9-4105-B206-D4C5F61F6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603086"/>
              </p:ext>
            </p:extLst>
          </p:nvPr>
        </p:nvGraphicFramePr>
        <p:xfrm>
          <a:off x="1828800" y="990600"/>
          <a:ext cx="1905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81200"/>
            <a:ext cx="2914650" cy="38862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105400" y="3657600"/>
            <a:ext cx="1066800" cy="5334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2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813" y="1222131"/>
            <a:ext cx="3048000" cy="4572000"/>
          </a:xfrm>
        </p:spPr>
      </p:pic>
      <p:grpSp>
        <p:nvGrpSpPr>
          <p:cNvPr id="4" name="Group 3"/>
          <p:cNvGrpSpPr/>
          <p:nvPr/>
        </p:nvGrpSpPr>
        <p:grpSpPr>
          <a:xfrm>
            <a:off x="304800" y="1219200"/>
            <a:ext cx="1752600" cy="1600200"/>
            <a:chOff x="5130677" y="1604251"/>
            <a:chExt cx="1579412" cy="1592096"/>
          </a:xfrm>
        </p:grpSpPr>
        <p:sp>
          <p:nvSpPr>
            <p:cNvPr id="5" name="Oval 4"/>
            <p:cNvSpPr/>
            <p:nvPr/>
          </p:nvSpPr>
          <p:spPr>
            <a:xfrm>
              <a:off x="5130677" y="1604251"/>
              <a:ext cx="1579412" cy="159209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5361977" y="1837408"/>
              <a:ext cx="1116812" cy="1125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/>
                <a:t>Channel up tree</a:t>
              </a:r>
            </a:p>
          </p:txBody>
        </p:sp>
      </p:grpSp>
      <p:sp>
        <p:nvSpPr>
          <p:cNvPr id="8" name="Up Arrow 7"/>
          <p:cNvSpPr/>
          <p:nvPr/>
        </p:nvSpPr>
        <p:spPr>
          <a:xfrm>
            <a:off x="6248400" y="2667000"/>
            <a:ext cx="457200" cy="252034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326506" y="2667000"/>
            <a:ext cx="457200" cy="252034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2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11F2-0FAF-4FAB-88A2-B7B11278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Introductions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68269"/>
            <a:ext cx="1371600" cy="197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4" y="1905000"/>
            <a:ext cx="1291646" cy="1937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828800"/>
            <a:ext cx="17526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77235"/>
            <a:ext cx="12192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577" y="398350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Nestor </a:t>
            </a:r>
            <a:r>
              <a:rPr lang="en-US" b="1" dirty="0" err="1"/>
              <a:t>Rigaud</a:t>
            </a:r>
            <a:endParaRPr lang="en-US" b="1" dirty="0"/>
          </a:p>
          <a:p>
            <a:pPr algn="ctr"/>
            <a:r>
              <a:rPr lang="en-US" dirty="0"/>
              <a:t>ME DESIGN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398350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Christopher Ruiz</a:t>
            </a:r>
          </a:p>
          <a:p>
            <a:pPr algn="ctr"/>
            <a:r>
              <a:rPr lang="en-US" dirty="0"/>
              <a:t>TEAM LEADER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5412" y="4763869"/>
            <a:ext cx="1764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Allen Phillips</a:t>
            </a:r>
          </a:p>
          <a:p>
            <a:pPr algn="ctr"/>
            <a:r>
              <a:rPr lang="en-US" dirty="0"/>
              <a:t>FINANCIAL ADVISOR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1812" y="398350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Ryan Gaylord</a:t>
            </a:r>
            <a:endParaRPr lang="en-US" b="1" dirty="0"/>
          </a:p>
          <a:p>
            <a:pPr algn="ctr"/>
            <a:r>
              <a:rPr lang="en-US" dirty="0"/>
              <a:t>LEAD</a:t>
            </a:r>
          </a:p>
          <a:p>
            <a:pPr algn="ctr"/>
            <a:r>
              <a:rPr lang="en-US" dirty="0"/>
              <a:t>COMMUNICAITONS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4763869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Alex Glazer</a:t>
            </a:r>
          </a:p>
          <a:p>
            <a:pPr algn="ctr"/>
            <a:r>
              <a:rPr lang="en-US" dirty="0"/>
              <a:t>ME PROGRAMMING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E70E4-AC50-4517-B5EB-B5E2914A5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r="14198" b="18397"/>
          <a:stretch/>
        </p:blipFill>
        <p:spPr>
          <a:xfrm>
            <a:off x="2054509" y="2653184"/>
            <a:ext cx="1374491" cy="20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4" y="1066800"/>
            <a:ext cx="7578558" cy="4953000"/>
          </a:xfrm>
        </p:spPr>
      </p:pic>
      <p:grpSp>
        <p:nvGrpSpPr>
          <p:cNvPr id="4" name="Group 3"/>
          <p:cNvGrpSpPr/>
          <p:nvPr/>
        </p:nvGrpSpPr>
        <p:grpSpPr>
          <a:xfrm>
            <a:off x="6248400" y="4038600"/>
            <a:ext cx="1579412" cy="1592096"/>
            <a:chOff x="3326622" y="3408306"/>
            <a:chExt cx="1579412" cy="1592096"/>
          </a:xfrm>
        </p:grpSpPr>
        <p:sp>
          <p:nvSpPr>
            <p:cNvPr id="5" name="Oval 4"/>
            <p:cNvSpPr/>
            <p:nvPr/>
          </p:nvSpPr>
          <p:spPr>
            <a:xfrm>
              <a:off x="3326622" y="3408306"/>
              <a:ext cx="1579412" cy="1592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3557922" y="3641463"/>
              <a:ext cx="1216500" cy="1125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/>
                <a:t>Remove limbs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60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</p:spPr>
        <p:txBody>
          <a:bodyPr/>
          <a:lstStyle/>
          <a:p>
            <a:r>
              <a:rPr lang="en-US" dirty="0"/>
              <a:t>Functional Decomposition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63" y="1143000"/>
            <a:ext cx="6210300" cy="4595622"/>
          </a:xfrm>
        </p:spPr>
      </p:pic>
      <p:grpSp>
        <p:nvGrpSpPr>
          <p:cNvPr id="5" name="Group 4"/>
          <p:cNvGrpSpPr/>
          <p:nvPr/>
        </p:nvGrpSpPr>
        <p:grpSpPr>
          <a:xfrm>
            <a:off x="7010400" y="4158762"/>
            <a:ext cx="1667608" cy="1700534"/>
            <a:chOff x="1519510" y="1604251"/>
            <a:chExt cx="1585528" cy="1592096"/>
          </a:xfrm>
        </p:grpSpPr>
        <p:sp>
          <p:nvSpPr>
            <p:cNvPr id="6" name="Oval 5"/>
            <p:cNvSpPr/>
            <p:nvPr/>
          </p:nvSpPr>
          <p:spPr>
            <a:xfrm>
              <a:off x="1519510" y="1604251"/>
              <a:ext cx="1585528" cy="159209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 txBox="1"/>
            <p:nvPr/>
          </p:nvSpPr>
          <p:spPr>
            <a:xfrm>
              <a:off x="1751704" y="1756651"/>
              <a:ext cx="1139405" cy="1206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/>
                <a:t>Remove sections of tree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08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Harvesting 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The Next</a:t>
            </a:r>
          </a:p>
          <a:p>
            <a:pPr marL="0" indent="0" algn="ctr">
              <a:buNone/>
            </a:pPr>
            <a:r>
              <a:rPr lang="en-US" sz="9600" dirty="0"/>
              <a:t>Step?</a:t>
            </a:r>
          </a:p>
        </p:txBody>
      </p:sp>
    </p:spTree>
    <p:extLst>
      <p:ext uri="{BB962C8B-B14F-4D97-AF65-F5344CB8AC3E}">
        <p14:creationId xmlns:p14="http://schemas.microsoft.com/office/powerpoint/2010/main" val="290787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Data </a:t>
            </a:r>
          </a:p>
          <a:p>
            <a:pPr lvl="1"/>
            <a:r>
              <a:rPr lang="en-US" dirty="0"/>
              <a:t>Based off the customer needs and the functional decomposition. </a:t>
            </a:r>
          </a:p>
          <a:p>
            <a:pPr lvl="1"/>
            <a:r>
              <a:rPr lang="en-US" dirty="0"/>
              <a:t>Will be used to create a </a:t>
            </a:r>
            <a:r>
              <a:rPr lang="en-US" b="1" dirty="0"/>
              <a:t>Target Catalog </a:t>
            </a:r>
            <a:r>
              <a:rPr lang="en-US" dirty="0"/>
              <a:t>and a </a:t>
            </a:r>
            <a:r>
              <a:rPr lang="en-US" b="1" dirty="0"/>
              <a:t>Target Summary</a:t>
            </a:r>
          </a:p>
          <a:p>
            <a:r>
              <a:rPr lang="en-US" dirty="0"/>
              <a:t>Concept Generations</a:t>
            </a:r>
          </a:p>
          <a:p>
            <a:pPr lvl="1"/>
            <a:r>
              <a:rPr lang="en-US" dirty="0"/>
              <a:t>Brainstorming ideas on how to design the tree sectioning ROV.</a:t>
            </a:r>
          </a:p>
          <a:p>
            <a:r>
              <a:rPr lang="en-US" dirty="0"/>
              <a:t>Project Plan </a:t>
            </a:r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1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Harvesting 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9600" dirty="0"/>
              <a:t>Back-up </a:t>
            </a:r>
          </a:p>
          <a:p>
            <a:pPr marL="0" indent="0" algn="ctr">
              <a:buNone/>
            </a:pPr>
            <a:r>
              <a:rPr lang="en-US" sz="9600" dirty="0"/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963750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targeting the landscape market and private renting make this process more efficient, safe, and cost effective?</a:t>
            </a:r>
          </a:p>
          <a:p>
            <a:pPr lvl="1"/>
            <a:r>
              <a:rPr lang="en-US" dirty="0"/>
              <a:t>The ROV can section the tree faster than a person climbing it.</a:t>
            </a:r>
          </a:p>
          <a:p>
            <a:pPr lvl="1"/>
            <a:r>
              <a:rPr lang="en-US" dirty="0"/>
              <a:t>Eliminates the risk of having a person climbing up the tree. (Dead Trees)</a:t>
            </a:r>
          </a:p>
          <a:p>
            <a:pPr lvl="1"/>
            <a:r>
              <a:rPr lang="en-US" dirty="0"/>
              <a:t>Avoids having to pay hazard fee.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2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would a person with trees around their property want to rent this machine?</a:t>
            </a:r>
          </a:p>
          <a:p>
            <a:pPr lvl="1"/>
            <a:r>
              <a:rPr lang="en-US" dirty="0"/>
              <a:t>Falling trees can cause property and home damage.</a:t>
            </a:r>
          </a:p>
          <a:p>
            <a:pPr lvl="1"/>
            <a:r>
              <a:rPr lang="en-US" dirty="0"/>
              <a:t>Insurance companies normally will not help pay for damages caused by maintenance related issues [13].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05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other factors that affect cost of tree removal? </a:t>
            </a:r>
          </a:p>
          <a:p>
            <a:pPr lvl="1"/>
            <a:r>
              <a:rPr lang="en-US" dirty="0"/>
              <a:t>Conditions</a:t>
            </a:r>
          </a:p>
          <a:p>
            <a:pPr lvl="2"/>
            <a:r>
              <a:rPr lang="en-US" dirty="0"/>
              <a:t>Dead trees can be hazardous to remove.</a:t>
            </a:r>
          </a:p>
          <a:p>
            <a:pPr lvl="1"/>
            <a:r>
              <a:rPr lang="en-US" dirty="0"/>
              <a:t>Diameter</a:t>
            </a:r>
          </a:p>
          <a:p>
            <a:pPr lvl="2"/>
            <a:r>
              <a:rPr lang="en-US" dirty="0"/>
              <a:t>Thicker trees are harder to cut through. </a:t>
            </a:r>
          </a:p>
          <a:p>
            <a:pPr lvl="1"/>
            <a:r>
              <a:rPr lang="en-US" dirty="0"/>
              <a:t>Location</a:t>
            </a:r>
          </a:p>
          <a:p>
            <a:pPr lvl="2"/>
            <a:r>
              <a:rPr lang="en-US" dirty="0"/>
              <a:t>Surrounding structures and power lines raise the price of removing a tree [4].</a:t>
            </a:r>
          </a:p>
        </p:txBody>
      </p:sp>
    </p:spTree>
    <p:extLst>
      <p:ext uri="{BB962C8B-B14F-4D97-AF65-F5344CB8AC3E}">
        <p14:creationId xmlns:p14="http://schemas.microsoft.com/office/powerpoint/2010/main" val="1299739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8F9AC-4476-481C-9646-9AE18E29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A532-5D1E-4C9B-B85D-118993EAD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13" y="914400"/>
            <a:ext cx="8991600" cy="5283558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None/>
            </a:pPr>
            <a:r>
              <a:rPr lang="en-US" sz="2900" dirty="0"/>
              <a:t>[1] </a:t>
            </a:r>
            <a:r>
              <a:rPr lang="en-US" dirty="0"/>
              <a:t>J. (2013, August 11). </a:t>
            </a:r>
            <a:r>
              <a:rPr lang="en-US" dirty="0" err="1"/>
              <a:t>Ponsse</a:t>
            </a:r>
            <a:r>
              <a:rPr lang="en-US" dirty="0"/>
              <a:t> Ergo 8w Harvester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Starkholz</a:t>
            </a:r>
            <a:r>
              <a:rPr lang="en-US" dirty="0"/>
              <a:t>. Retrieved October 15, 2017, from </a:t>
            </a:r>
            <a:r>
              <a:rPr lang="en-US" dirty="0">
                <a:hlinkClick r:id="rId2"/>
              </a:rPr>
              <a:t>http://www.youtube.com/watch?v=soLjGPknv2o</a:t>
            </a:r>
            <a:endParaRPr lang="en-US" dirty="0"/>
          </a:p>
          <a:p>
            <a:pPr marL="457200" indent="-457200">
              <a:buNone/>
            </a:pPr>
            <a:r>
              <a:rPr lang="en-US" sz="2900" dirty="0"/>
              <a:t>[2] </a:t>
            </a:r>
            <a:r>
              <a:rPr lang="en-US" dirty="0"/>
              <a:t>United States, Congress, Bureau of Labor Statistics. “NATIONAL CENSUS OF FATAL OCCUPATIONAL INJURIES IN 2015.” </a:t>
            </a:r>
            <a:r>
              <a:rPr lang="en-US" i="1" dirty="0"/>
              <a:t>NATIONAL CENSUS OF FATAL OCCUPATIONAL INJURIES IN 2015</a:t>
            </a:r>
            <a:r>
              <a:rPr lang="en-US" dirty="0"/>
              <a:t>, Bureau of Labor Statistics, 2015, p. 4.</a:t>
            </a:r>
            <a:r>
              <a:rPr lang="en-US" sz="2900" dirty="0"/>
              <a:t>[3] </a:t>
            </a:r>
            <a:r>
              <a:rPr lang="en-US" dirty="0"/>
              <a:t>Welcome We work across the Welsh Marches in </a:t>
            </a:r>
            <a:r>
              <a:rPr lang="en-US" dirty="0" err="1"/>
              <a:t>Powys</a:t>
            </a:r>
            <a:r>
              <a:rPr lang="en-US" dirty="0"/>
              <a:t>, </a:t>
            </a:r>
            <a:r>
              <a:rPr lang="en-US" dirty="0" err="1"/>
              <a:t>Shropshire</a:t>
            </a:r>
            <a:r>
              <a:rPr lang="en-US" dirty="0"/>
              <a:t> and North Herefordshire.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3"/>
              </a:rPr>
              <a:t>http://www.martinwood.org.uk/</a:t>
            </a:r>
            <a:r>
              <a:rPr lang="en-US" dirty="0"/>
              <a:t>.</a:t>
            </a:r>
          </a:p>
          <a:p>
            <a:pPr marL="457200" indent="-457200">
              <a:buNone/>
            </a:pPr>
            <a:r>
              <a:rPr lang="en-US" sz="2900" dirty="0"/>
              <a:t>[4] </a:t>
            </a:r>
            <a:r>
              <a:rPr lang="en-US" dirty="0"/>
              <a:t>Learn how much it costs to Remove a Tree.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4"/>
              </a:rPr>
              <a:t>https://www.homeadvisor.com/cost/lawn-and-garden/tree-removal/</a:t>
            </a:r>
            <a:endParaRPr lang="en-US" dirty="0"/>
          </a:p>
          <a:p>
            <a:pPr marL="457200" indent="-457200">
              <a:buNone/>
            </a:pPr>
            <a:r>
              <a:rPr lang="en-US" sz="2900" dirty="0"/>
              <a:t>[5] </a:t>
            </a:r>
            <a:r>
              <a:rPr lang="en-US" dirty="0"/>
              <a:t>Finding a Tree. (</a:t>
            </a:r>
            <a:r>
              <a:rPr lang="en-US" dirty="0" err="1"/>
              <a:t>n.d.</a:t>
            </a:r>
            <a:r>
              <a:rPr lang="en-US" dirty="0"/>
              <a:t>). Retrieved October 15, 2017, from https://www.arborday.org/trees/tips/finding-a-tree.cfm</a:t>
            </a:r>
            <a:endParaRPr lang="en-US" sz="2900" dirty="0"/>
          </a:p>
          <a:p>
            <a:pPr marL="457200" indent="-457200">
              <a:buNone/>
            </a:pPr>
            <a:r>
              <a:rPr lang="en-US" sz="2900" dirty="0"/>
              <a:t>[6]  </a:t>
            </a:r>
            <a:r>
              <a:rPr lang="en-US" dirty="0"/>
              <a:t>Irene Bit Me! I’m just one of nearly 5 million. (2011, August 30). Retrieved October 15, 2017, from </a:t>
            </a:r>
            <a:r>
              <a:rPr lang="en-US" dirty="0">
                <a:hlinkClick r:id="rId5"/>
              </a:rPr>
              <a:t>https://ridingwiththetopdown.wordpress.com/2011/08/30/irene-bit-me-im-just-one-of-nearly-5-million/</a:t>
            </a:r>
            <a:endParaRPr lang="en-US" dirty="0"/>
          </a:p>
          <a:p>
            <a:pPr marL="457200" indent="-457200">
              <a:buNone/>
            </a:pPr>
            <a:r>
              <a:rPr lang="en-US" sz="2900" dirty="0"/>
              <a:t>[7] </a:t>
            </a:r>
            <a:r>
              <a:rPr lang="en-US" dirty="0"/>
              <a:t>A. (1970, January 01). </a:t>
            </a:r>
            <a:r>
              <a:rPr lang="en-US" dirty="0" err="1"/>
              <a:t>ExploreMachines</a:t>
            </a:r>
            <a:r>
              <a:rPr lang="en-US" dirty="0"/>
              <a:t>. Retrieved October 15, 2017, from </a:t>
            </a:r>
            <a:r>
              <a:rPr lang="en-US" dirty="0">
                <a:hlinkClick r:id="rId6"/>
              </a:rPr>
              <a:t>http://exploremachines.blogspot.com/2015/03/</a:t>
            </a:r>
            <a:endParaRPr lang="en-US" dirty="0"/>
          </a:p>
          <a:p>
            <a:pPr marL="457200" indent="-457200">
              <a:buNone/>
            </a:pPr>
            <a:r>
              <a:rPr lang="en-US" sz="2900" dirty="0"/>
              <a:t>[8] </a:t>
            </a:r>
            <a:r>
              <a:rPr lang="en-US" dirty="0"/>
              <a:t>Komatsu C124 harvesting head.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7"/>
              </a:rPr>
              <a:t>https://www.komatsuforest.com/Products/Our-Harvester-heads/C124</a:t>
            </a:r>
            <a:endParaRPr lang="en-US" dirty="0"/>
          </a:p>
          <a:p>
            <a:pPr marL="457200" indent="-457200">
              <a:buNone/>
            </a:pPr>
            <a:r>
              <a:rPr lang="en-US" sz="2900" dirty="0"/>
              <a:t>[9] </a:t>
            </a:r>
            <a:r>
              <a:rPr lang="en-US" dirty="0"/>
              <a:t>Burnt Pine Tree Trunk.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8"/>
              </a:rPr>
              <a:t>http://www.panoramio.com/photo/69314359</a:t>
            </a:r>
            <a:endParaRPr lang="en-US" dirty="0"/>
          </a:p>
          <a:p>
            <a:pPr marL="457200" indent="-457200" fontAlgn="base">
              <a:buNone/>
            </a:pPr>
            <a:r>
              <a:rPr lang="en-US" sz="2900" dirty="0"/>
              <a:t>[10] </a:t>
            </a:r>
            <a:r>
              <a:rPr lang="en-US" dirty="0"/>
              <a:t>Harvesting and Processing Heads.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9"/>
              </a:rPr>
              <a:t>https://www.woodbusiness.ca/harvesting/harvesting-and-processing-heads</a:t>
            </a:r>
            <a:endParaRPr lang="en-US" dirty="0"/>
          </a:p>
          <a:p>
            <a:pPr marL="457200" indent="-457200" fontAlgn="base">
              <a:buNone/>
            </a:pPr>
            <a:r>
              <a:rPr lang="en-US" sz="2900" dirty="0"/>
              <a:t>[11] </a:t>
            </a:r>
            <a:r>
              <a:rPr lang="en-US" dirty="0"/>
              <a:t>Celtic Tree Services LLC | Tree Service Darien, CT | Fairfield, Trumbull, New Canaan, CT.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10"/>
              </a:rPr>
              <a:t>http://www.celtictreeservice.net/</a:t>
            </a:r>
            <a:endParaRPr lang="en-US" dirty="0"/>
          </a:p>
          <a:p>
            <a:pPr marL="457200" indent="-457200" fontAlgn="base">
              <a:buNone/>
            </a:pPr>
            <a:r>
              <a:rPr lang="en-US" sz="2900" dirty="0"/>
              <a:t>[12] </a:t>
            </a:r>
            <a:r>
              <a:rPr lang="en-US" dirty="0"/>
              <a:t>Home | Flowers Tree Service - Florence, SC.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11"/>
              </a:rPr>
              <a:t>http://www.flowerstreeservice.com/</a:t>
            </a:r>
            <a:endParaRPr lang="en-US" dirty="0"/>
          </a:p>
          <a:p>
            <a:pPr marL="457200" indent="-457200" fontAlgn="base">
              <a:buNone/>
            </a:pPr>
            <a:r>
              <a:rPr lang="en-US" sz="2900" dirty="0"/>
              <a:t>[13] </a:t>
            </a:r>
            <a:r>
              <a:rPr lang="en-US" dirty="0"/>
              <a:t>If a Tree Falls on My House, Does Homeowners Insurance Cover It? (</a:t>
            </a:r>
            <a:r>
              <a:rPr lang="en-US" dirty="0" err="1"/>
              <a:t>n.d.</a:t>
            </a:r>
            <a:r>
              <a:rPr lang="en-US" dirty="0"/>
              <a:t>). Retrieved October 15, 2017, from </a:t>
            </a:r>
            <a:r>
              <a:rPr lang="en-US" dirty="0">
                <a:hlinkClick r:id="rId12"/>
              </a:rPr>
              <a:t>https://www.allstate.com/tools-and-resources/home-insurance/home-insurance-tree-falls-on-house.aspx</a:t>
            </a:r>
            <a:endParaRPr lang="en-US" dirty="0"/>
          </a:p>
          <a:p>
            <a:pPr marL="0" indent="0" fontAlgn="base">
              <a:buNone/>
            </a:pPr>
            <a:endParaRPr lang="en-US" sz="2900" dirty="0"/>
          </a:p>
          <a:p>
            <a:pPr marL="0" indent="0" fontAlgn="base">
              <a:buNone/>
            </a:pPr>
            <a:br>
              <a:rPr lang="en-US" sz="1800" dirty="0"/>
            </a:b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7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F50F-A034-42AB-A30B-690573F3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6DD4A2-986E-4EBE-8E41-AFAE6699C18C}"/>
              </a:ext>
            </a:extLst>
          </p:cNvPr>
          <p:cNvSpPr/>
          <p:nvPr/>
        </p:nvSpPr>
        <p:spPr>
          <a:xfrm>
            <a:off x="457201" y="1004111"/>
            <a:ext cx="1209291" cy="2098513"/>
          </a:xfrm>
          <a:custGeom>
            <a:avLst/>
            <a:gdLst>
              <a:gd name="connsiteX0" fmla="*/ 0 w 1727559"/>
              <a:gd name="connsiteY0" fmla="*/ 0 h 1209291"/>
              <a:gd name="connsiteX1" fmla="*/ 1122914 w 1727559"/>
              <a:gd name="connsiteY1" fmla="*/ 0 h 1209291"/>
              <a:gd name="connsiteX2" fmla="*/ 1727559 w 1727559"/>
              <a:gd name="connsiteY2" fmla="*/ 604646 h 1209291"/>
              <a:gd name="connsiteX3" fmla="*/ 1122914 w 1727559"/>
              <a:gd name="connsiteY3" fmla="*/ 1209291 h 1209291"/>
              <a:gd name="connsiteX4" fmla="*/ 0 w 1727559"/>
              <a:gd name="connsiteY4" fmla="*/ 1209291 h 1209291"/>
              <a:gd name="connsiteX5" fmla="*/ 604646 w 1727559"/>
              <a:gd name="connsiteY5" fmla="*/ 604646 h 1209291"/>
              <a:gd name="connsiteX6" fmla="*/ 0 w 1727559"/>
              <a:gd name="connsiteY6" fmla="*/ 0 h 12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559" h="1209291">
                <a:moveTo>
                  <a:pt x="1727559" y="0"/>
                </a:moveTo>
                <a:lnTo>
                  <a:pt x="1727559" y="786040"/>
                </a:lnTo>
                <a:lnTo>
                  <a:pt x="863779" y="1209291"/>
                </a:lnTo>
                <a:lnTo>
                  <a:pt x="0" y="786040"/>
                </a:lnTo>
                <a:lnTo>
                  <a:pt x="0" y="0"/>
                </a:lnTo>
                <a:lnTo>
                  <a:pt x="863779" y="423252"/>
                </a:lnTo>
                <a:lnTo>
                  <a:pt x="172755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26236" rIns="21589" bIns="626235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What?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1D97A1C-9CFF-4B65-9625-B550D639BE6A}"/>
              </a:ext>
            </a:extLst>
          </p:cNvPr>
          <p:cNvSpPr/>
          <p:nvPr/>
        </p:nvSpPr>
        <p:spPr>
          <a:xfrm>
            <a:off x="1666490" y="1133945"/>
            <a:ext cx="7020309" cy="1364034"/>
          </a:xfrm>
          <a:custGeom>
            <a:avLst/>
            <a:gdLst>
              <a:gd name="connsiteX0" fmla="*/ 187156 w 1122913"/>
              <a:gd name="connsiteY0" fmla="*/ 0 h 7020308"/>
              <a:gd name="connsiteX1" fmla="*/ 935757 w 1122913"/>
              <a:gd name="connsiteY1" fmla="*/ 0 h 7020308"/>
              <a:gd name="connsiteX2" fmla="*/ 1122913 w 1122913"/>
              <a:gd name="connsiteY2" fmla="*/ 187156 h 7020308"/>
              <a:gd name="connsiteX3" fmla="*/ 1122913 w 1122913"/>
              <a:gd name="connsiteY3" fmla="*/ 7020308 h 7020308"/>
              <a:gd name="connsiteX4" fmla="*/ 1122913 w 1122913"/>
              <a:gd name="connsiteY4" fmla="*/ 7020308 h 7020308"/>
              <a:gd name="connsiteX5" fmla="*/ 0 w 1122913"/>
              <a:gd name="connsiteY5" fmla="*/ 7020308 h 7020308"/>
              <a:gd name="connsiteX6" fmla="*/ 0 w 1122913"/>
              <a:gd name="connsiteY6" fmla="*/ 7020308 h 7020308"/>
              <a:gd name="connsiteX7" fmla="*/ 0 w 1122913"/>
              <a:gd name="connsiteY7" fmla="*/ 187156 h 7020308"/>
              <a:gd name="connsiteX8" fmla="*/ 187156 w 1122913"/>
              <a:gd name="connsiteY8" fmla="*/ 0 h 70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913" h="7020308">
                <a:moveTo>
                  <a:pt x="1122913" y="1170077"/>
                </a:moveTo>
                <a:lnTo>
                  <a:pt x="1122913" y="5850231"/>
                </a:lnTo>
                <a:cubicBezTo>
                  <a:pt x="1122913" y="6496442"/>
                  <a:pt x="1109510" y="7020305"/>
                  <a:pt x="1092977" y="7020305"/>
                </a:cubicBezTo>
                <a:lnTo>
                  <a:pt x="0" y="7020305"/>
                </a:lnTo>
                <a:lnTo>
                  <a:pt x="0" y="7020305"/>
                </a:lnTo>
                <a:lnTo>
                  <a:pt x="0" y="3"/>
                </a:lnTo>
                <a:lnTo>
                  <a:pt x="0" y="3"/>
                </a:lnTo>
                <a:lnTo>
                  <a:pt x="1092977" y="3"/>
                </a:lnTo>
                <a:cubicBezTo>
                  <a:pt x="1109510" y="3"/>
                  <a:pt x="1122913" y="523866"/>
                  <a:pt x="1122913" y="1170077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5136" rIns="75136" bIns="75137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dirty="0"/>
              <a:t>Design</a:t>
            </a:r>
            <a:r>
              <a:rPr lang="en-US" sz="3200" kern="1200" dirty="0"/>
              <a:t> a remotely operated </a:t>
            </a:r>
            <a:r>
              <a:rPr lang="en-US" sz="3200" dirty="0"/>
              <a:t>vehicle (ROV) </a:t>
            </a:r>
            <a:r>
              <a:rPr lang="en-US" sz="3200" kern="1200" dirty="0"/>
              <a:t>that climbs and harvests trees 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DEBB933-DE6B-442E-99D4-3850BE13F602}"/>
              </a:ext>
            </a:extLst>
          </p:cNvPr>
          <p:cNvSpPr/>
          <p:nvPr/>
        </p:nvSpPr>
        <p:spPr>
          <a:xfrm>
            <a:off x="457201" y="2538899"/>
            <a:ext cx="1209291" cy="2098513"/>
          </a:xfrm>
          <a:custGeom>
            <a:avLst/>
            <a:gdLst>
              <a:gd name="connsiteX0" fmla="*/ 0 w 1727559"/>
              <a:gd name="connsiteY0" fmla="*/ 0 h 1209291"/>
              <a:gd name="connsiteX1" fmla="*/ 1122914 w 1727559"/>
              <a:gd name="connsiteY1" fmla="*/ 0 h 1209291"/>
              <a:gd name="connsiteX2" fmla="*/ 1727559 w 1727559"/>
              <a:gd name="connsiteY2" fmla="*/ 604646 h 1209291"/>
              <a:gd name="connsiteX3" fmla="*/ 1122914 w 1727559"/>
              <a:gd name="connsiteY3" fmla="*/ 1209291 h 1209291"/>
              <a:gd name="connsiteX4" fmla="*/ 0 w 1727559"/>
              <a:gd name="connsiteY4" fmla="*/ 1209291 h 1209291"/>
              <a:gd name="connsiteX5" fmla="*/ 604646 w 1727559"/>
              <a:gd name="connsiteY5" fmla="*/ 604646 h 1209291"/>
              <a:gd name="connsiteX6" fmla="*/ 0 w 1727559"/>
              <a:gd name="connsiteY6" fmla="*/ 0 h 12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559" h="1209291">
                <a:moveTo>
                  <a:pt x="1727559" y="0"/>
                </a:moveTo>
                <a:lnTo>
                  <a:pt x="1727559" y="786040"/>
                </a:lnTo>
                <a:lnTo>
                  <a:pt x="863779" y="1209291"/>
                </a:lnTo>
                <a:lnTo>
                  <a:pt x="0" y="786040"/>
                </a:lnTo>
                <a:lnTo>
                  <a:pt x="0" y="0"/>
                </a:lnTo>
                <a:lnTo>
                  <a:pt x="863779" y="423252"/>
                </a:lnTo>
                <a:lnTo>
                  <a:pt x="172755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26236" rIns="21589" bIns="626235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Why?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0FBDFB-9F25-498C-B394-146646962D6B}"/>
              </a:ext>
            </a:extLst>
          </p:cNvPr>
          <p:cNvSpPr/>
          <p:nvPr/>
        </p:nvSpPr>
        <p:spPr>
          <a:xfrm>
            <a:off x="1666490" y="2668733"/>
            <a:ext cx="7020309" cy="1364034"/>
          </a:xfrm>
          <a:custGeom>
            <a:avLst/>
            <a:gdLst>
              <a:gd name="connsiteX0" fmla="*/ 187156 w 1122913"/>
              <a:gd name="connsiteY0" fmla="*/ 0 h 7020308"/>
              <a:gd name="connsiteX1" fmla="*/ 935757 w 1122913"/>
              <a:gd name="connsiteY1" fmla="*/ 0 h 7020308"/>
              <a:gd name="connsiteX2" fmla="*/ 1122913 w 1122913"/>
              <a:gd name="connsiteY2" fmla="*/ 187156 h 7020308"/>
              <a:gd name="connsiteX3" fmla="*/ 1122913 w 1122913"/>
              <a:gd name="connsiteY3" fmla="*/ 7020308 h 7020308"/>
              <a:gd name="connsiteX4" fmla="*/ 1122913 w 1122913"/>
              <a:gd name="connsiteY4" fmla="*/ 7020308 h 7020308"/>
              <a:gd name="connsiteX5" fmla="*/ 0 w 1122913"/>
              <a:gd name="connsiteY5" fmla="*/ 7020308 h 7020308"/>
              <a:gd name="connsiteX6" fmla="*/ 0 w 1122913"/>
              <a:gd name="connsiteY6" fmla="*/ 7020308 h 7020308"/>
              <a:gd name="connsiteX7" fmla="*/ 0 w 1122913"/>
              <a:gd name="connsiteY7" fmla="*/ 187156 h 7020308"/>
              <a:gd name="connsiteX8" fmla="*/ 187156 w 1122913"/>
              <a:gd name="connsiteY8" fmla="*/ 0 h 70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913" h="7020308">
                <a:moveTo>
                  <a:pt x="1122913" y="1170077"/>
                </a:moveTo>
                <a:lnTo>
                  <a:pt x="1122913" y="5850231"/>
                </a:lnTo>
                <a:cubicBezTo>
                  <a:pt x="1122913" y="6496442"/>
                  <a:pt x="1109510" y="7020305"/>
                  <a:pt x="1092977" y="7020305"/>
                </a:cubicBezTo>
                <a:lnTo>
                  <a:pt x="0" y="7020305"/>
                </a:lnTo>
                <a:lnTo>
                  <a:pt x="0" y="7020305"/>
                </a:lnTo>
                <a:lnTo>
                  <a:pt x="0" y="3"/>
                </a:lnTo>
                <a:lnTo>
                  <a:pt x="0" y="3"/>
                </a:lnTo>
                <a:lnTo>
                  <a:pt x="1092977" y="3"/>
                </a:lnTo>
                <a:cubicBezTo>
                  <a:pt x="1109510" y="3"/>
                  <a:pt x="1122913" y="523866"/>
                  <a:pt x="1122913" y="1170077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5136" rIns="75136" bIns="75137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kern="1200" dirty="0"/>
              <a:t>Trees can cause home and property damage</a:t>
            </a:r>
          </a:p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kern="1200" dirty="0"/>
              <a:t>Maximize </a:t>
            </a:r>
            <a:r>
              <a:rPr lang="en-US" sz="3200" dirty="0"/>
              <a:t>user</a:t>
            </a:r>
            <a:r>
              <a:rPr lang="en-US" sz="3200" kern="1200" dirty="0"/>
              <a:t> safety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79D90B-9956-4FA6-B311-489EB55D8FCA}"/>
              </a:ext>
            </a:extLst>
          </p:cNvPr>
          <p:cNvSpPr/>
          <p:nvPr/>
        </p:nvSpPr>
        <p:spPr>
          <a:xfrm>
            <a:off x="457201" y="4073687"/>
            <a:ext cx="1209291" cy="2098513"/>
          </a:xfrm>
          <a:custGeom>
            <a:avLst/>
            <a:gdLst>
              <a:gd name="connsiteX0" fmla="*/ 0 w 1727559"/>
              <a:gd name="connsiteY0" fmla="*/ 0 h 1209291"/>
              <a:gd name="connsiteX1" fmla="*/ 1122914 w 1727559"/>
              <a:gd name="connsiteY1" fmla="*/ 0 h 1209291"/>
              <a:gd name="connsiteX2" fmla="*/ 1727559 w 1727559"/>
              <a:gd name="connsiteY2" fmla="*/ 604646 h 1209291"/>
              <a:gd name="connsiteX3" fmla="*/ 1122914 w 1727559"/>
              <a:gd name="connsiteY3" fmla="*/ 1209291 h 1209291"/>
              <a:gd name="connsiteX4" fmla="*/ 0 w 1727559"/>
              <a:gd name="connsiteY4" fmla="*/ 1209291 h 1209291"/>
              <a:gd name="connsiteX5" fmla="*/ 604646 w 1727559"/>
              <a:gd name="connsiteY5" fmla="*/ 604646 h 1209291"/>
              <a:gd name="connsiteX6" fmla="*/ 0 w 1727559"/>
              <a:gd name="connsiteY6" fmla="*/ 0 h 12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7559" h="1209291">
                <a:moveTo>
                  <a:pt x="1727559" y="0"/>
                </a:moveTo>
                <a:lnTo>
                  <a:pt x="1727559" y="786040"/>
                </a:lnTo>
                <a:lnTo>
                  <a:pt x="863779" y="1209291"/>
                </a:lnTo>
                <a:lnTo>
                  <a:pt x="0" y="786040"/>
                </a:lnTo>
                <a:lnTo>
                  <a:pt x="0" y="0"/>
                </a:lnTo>
                <a:lnTo>
                  <a:pt x="863779" y="423252"/>
                </a:lnTo>
                <a:lnTo>
                  <a:pt x="1727559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91" tIns="626236" rIns="21589" bIns="626235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400" kern="1200" dirty="0"/>
              <a:t>How?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708830-EC01-4CDA-9817-A167D6B81B2A}"/>
              </a:ext>
            </a:extLst>
          </p:cNvPr>
          <p:cNvSpPr/>
          <p:nvPr/>
        </p:nvSpPr>
        <p:spPr>
          <a:xfrm>
            <a:off x="1666490" y="4203521"/>
            <a:ext cx="7020309" cy="1364034"/>
          </a:xfrm>
          <a:custGeom>
            <a:avLst/>
            <a:gdLst>
              <a:gd name="connsiteX0" fmla="*/ 187156 w 1122913"/>
              <a:gd name="connsiteY0" fmla="*/ 0 h 7020308"/>
              <a:gd name="connsiteX1" fmla="*/ 935757 w 1122913"/>
              <a:gd name="connsiteY1" fmla="*/ 0 h 7020308"/>
              <a:gd name="connsiteX2" fmla="*/ 1122913 w 1122913"/>
              <a:gd name="connsiteY2" fmla="*/ 187156 h 7020308"/>
              <a:gd name="connsiteX3" fmla="*/ 1122913 w 1122913"/>
              <a:gd name="connsiteY3" fmla="*/ 7020308 h 7020308"/>
              <a:gd name="connsiteX4" fmla="*/ 1122913 w 1122913"/>
              <a:gd name="connsiteY4" fmla="*/ 7020308 h 7020308"/>
              <a:gd name="connsiteX5" fmla="*/ 0 w 1122913"/>
              <a:gd name="connsiteY5" fmla="*/ 7020308 h 7020308"/>
              <a:gd name="connsiteX6" fmla="*/ 0 w 1122913"/>
              <a:gd name="connsiteY6" fmla="*/ 7020308 h 7020308"/>
              <a:gd name="connsiteX7" fmla="*/ 0 w 1122913"/>
              <a:gd name="connsiteY7" fmla="*/ 187156 h 7020308"/>
              <a:gd name="connsiteX8" fmla="*/ 187156 w 1122913"/>
              <a:gd name="connsiteY8" fmla="*/ 0 h 70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913" h="7020308">
                <a:moveTo>
                  <a:pt x="1122913" y="1170077"/>
                </a:moveTo>
                <a:lnTo>
                  <a:pt x="1122913" y="5850231"/>
                </a:lnTo>
                <a:cubicBezTo>
                  <a:pt x="1122913" y="6496442"/>
                  <a:pt x="1109510" y="7020305"/>
                  <a:pt x="1092977" y="7020305"/>
                </a:cubicBezTo>
                <a:lnTo>
                  <a:pt x="0" y="7020305"/>
                </a:lnTo>
                <a:lnTo>
                  <a:pt x="0" y="7020305"/>
                </a:lnTo>
                <a:lnTo>
                  <a:pt x="0" y="3"/>
                </a:lnTo>
                <a:lnTo>
                  <a:pt x="0" y="3"/>
                </a:lnTo>
                <a:lnTo>
                  <a:pt x="1092977" y="3"/>
                </a:lnTo>
                <a:cubicBezTo>
                  <a:pt x="1109510" y="3"/>
                  <a:pt x="1122913" y="523866"/>
                  <a:pt x="1122913" y="1170077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75136" rIns="75136" bIns="75137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3200" kern="1200" dirty="0"/>
              <a:t>Design an efficient and safe ROV modeled after a total tree harvester </a:t>
            </a:r>
          </a:p>
        </p:txBody>
      </p:sp>
    </p:spTree>
    <p:extLst>
      <p:ext uri="{BB962C8B-B14F-4D97-AF65-F5344CB8AC3E}">
        <p14:creationId xmlns:p14="http://schemas.microsoft.com/office/powerpoint/2010/main" val="223132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uiExpand="1" build="p" animBg="1"/>
      <p:bldP spid="8" grpId="0" uiExpand="1" build="p" animBg="1"/>
      <p:bldP spid="9" grpId="0" build="p" animBg="1"/>
      <p:bldP spid="10" grpId="0" uiExpand="1" build="p" animBg="1"/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5E5C-8669-4D22-BF20-DBA3523D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Harvesting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361075-E57D-4AF8-A964-B05F57896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581400" cy="480060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Timber is one of the oldest known industries. </a:t>
            </a:r>
          </a:p>
          <a:p>
            <a:r>
              <a:rPr lang="en-US" dirty="0">
                <a:latin typeface="+mn-lt"/>
              </a:rPr>
              <a:t>Today we use human operated machines for harvesting trees.</a:t>
            </a:r>
          </a:p>
          <a:p>
            <a:r>
              <a:rPr lang="en-US" dirty="0">
                <a:latin typeface="+mn-lt"/>
              </a:rPr>
              <a:t>These machines are known as Total Tree Harvesters.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C42B00E-4195-4F67-9D4B-F6142834E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33600"/>
            <a:ext cx="4796367" cy="269795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B43C95-A5E6-4804-8417-74B13D6BD402}"/>
              </a:ext>
            </a:extLst>
          </p:cNvPr>
          <p:cNvSpPr txBox="1"/>
          <p:nvPr/>
        </p:nvSpPr>
        <p:spPr>
          <a:xfrm>
            <a:off x="4191000" y="4953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1. A Total Tree Harvester cutting down a tree [1]</a:t>
            </a:r>
          </a:p>
        </p:txBody>
      </p:sp>
    </p:spTree>
    <p:extLst>
      <p:ext uri="{BB962C8B-B14F-4D97-AF65-F5344CB8AC3E}">
        <p14:creationId xmlns:p14="http://schemas.microsoft.com/office/powerpoint/2010/main" val="77182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636A-44AE-4803-B9CA-D55C2179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51E6B-DD3D-4512-89E8-67FE6E6959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Current tree harvesting methods have risk of human injury.</a:t>
            </a:r>
          </a:p>
          <a:p>
            <a:r>
              <a:rPr lang="en-US" dirty="0">
                <a:latin typeface="+mn-lt"/>
              </a:rPr>
              <a:t>Workers in the lumber industry have a 3 times higher fatality rate than the average U.S. worker [2]. </a:t>
            </a:r>
          </a:p>
          <a:p>
            <a:r>
              <a:rPr lang="en-US" dirty="0">
                <a:latin typeface="+mn-lt"/>
              </a:rPr>
              <a:t>Dead trees are dangerous to climb and harvest.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0DF86D-EA05-4722-85D1-5EF645E4DC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122378" cy="27384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94DB24-5D7A-4586-B558-20797A84B369}"/>
              </a:ext>
            </a:extLst>
          </p:cNvPr>
          <p:cNvSpPr txBox="1"/>
          <p:nvPr/>
        </p:nvSpPr>
        <p:spPr>
          <a:xfrm>
            <a:off x="4648200" y="4648200"/>
            <a:ext cx="412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2. Example of hazardous working conditions of tree harvesting [3]</a:t>
            </a:r>
          </a:p>
        </p:txBody>
      </p:sp>
    </p:spTree>
    <p:extLst>
      <p:ext uri="{BB962C8B-B14F-4D97-AF65-F5344CB8AC3E}">
        <p14:creationId xmlns:p14="http://schemas.microsoft.com/office/powerpoint/2010/main" val="232216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Harvesting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79" y="990601"/>
            <a:ext cx="4046621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+mn-lt"/>
              </a:rPr>
              <a:t>Main factor of cost for tree removal is </a:t>
            </a:r>
            <a:r>
              <a:rPr lang="en-US" sz="2800" b="1" dirty="0">
                <a:latin typeface="+mn-lt"/>
              </a:rPr>
              <a:t>Height.</a:t>
            </a:r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Cost of tree removal based on height:</a:t>
            </a:r>
          </a:p>
          <a:p>
            <a:pPr lvl="1"/>
            <a:r>
              <a:rPr lang="en-US" sz="2400" dirty="0">
                <a:latin typeface="+mn-lt"/>
              </a:rPr>
              <a:t>Small trees (30 ft. and under) </a:t>
            </a:r>
          </a:p>
          <a:p>
            <a:pPr lvl="2"/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rgbClr val="009900"/>
                </a:solidFill>
              </a:rPr>
              <a:t>$125 to $437</a:t>
            </a:r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Medium trees (30 to 60 ft.) </a:t>
            </a:r>
          </a:p>
          <a:p>
            <a:pPr lvl="2"/>
            <a:r>
              <a:rPr lang="en-US" sz="2200" b="1" dirty="0">
                <a:ln>
                  <a:solidFill>
                    <a:schemeClr val="tx1"/>
                  </a:solidFill>
                </a:ln>
                <a:solidFill>
                  <a:srgbClr val="CCCC00"/>
                </a:solidFill>
              </a:rPr>
              <a:t>$175 to $900</a:t>
            </a:r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Large trees (60 to 80 ft.) </a:t>
            </a:r>
          </a:p>
          <a:p>
            <a:pPr lvl="2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$400 to $1000 </a:t>
            </a:r>
          </a:p>
          <a:p>
            <a:pPr lvl="1"/>
            <a:r>
              <a:rPr lang="en-US" sz="2400" dirty="0">
                <a:latin typeface="+mn-lt"/>
              </a:rPr>
              <a:t>Very large trees (80 to 100 ft.)</a:t>
            </a:r>
          </a:p>
          <a:p>
            <a:pPr lvl="2"/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$962 to $1400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dirty="0"/>
              <a:t>[4]</a:t>
            </a:r>
          </a:p>
          <a:p>
            <a:pPr lvl="2"/>
            <a:endParaRPr lang="en-US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>
          <a:xfrm>
            <a:off x="4575430" y="990602"/>
            <a:ext cx="4227605" cy="187566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94DB24-5D7A-4586-B558-20797A84B369}"/>
              </a:ext>
            </a:extLst>
          </p:cNvPr>
          <p:cNvSpPr txBox="1"/>
          <p:nvPr/>
        </p:nvSpPr>
        <p:spPr>
          <a:xfrm>
            <a:off x="4628043" y="2902158"/>
            <a:ext cx="4122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3. Example of different tree heights [5]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76" y="3276600"/>
            <a:ext cx="3801978" cy="24514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94DB24-5D7A-4586-B558-20797A84B369}"/>
              </a:ext>
            </a:extLst>
          </p:cNvPr>
          <p:cNvSpPr txBox="1"/>
          <p:nvPr/>
        </p:nvSpPr>
        <p:spPr>
          <a:xfrm>
            <a:off x="4366742" y="5703786"/>
            <a:ext cx="464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4. A large tree hanging from a power line[6]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715000" y="1978625"/>
            <a:ext cx="228600" cy="404436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250334" y="1643458"/>
            <a:ext cx="228600" cy="404436"/>
          </a:xfrm>
          <a:prstGeom prst="downArrow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858000" y="1447800"/>
            <a:ext cx="228600" cy="40443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467600" y="1228714"/>
            <a:ext cx="228600" cy="4044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4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4DC1-7A7E-492B-8F7A-4587D2CF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6EA4E-D7F5-4789-B1F9-C63D31E5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179" y="1066801"/>
            <a:ext cx="4040188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Design a ROV modeled after a Total Tree Harvester head</a:t>
            </a:r>
          </a:p>
          <a:p>
            <a:r>
              <a:rPr lang="en-US" dirty="0"/>
              <a:t>As the ROV climbs, it will de-limb the tree.</a:t>
            </a:r>
          </a:p>
          <a:p>
            <a:r>
              <a:rPr lang="en-US" dirty="0"/>
              <a:t>Once at a certain height, the ROV will top the tree.</a:t>
            </a:r>
          </a:p>
          <a:p>
            <a:r>
              <a:rPr lang="en-US" dirty="0"/>
              <a:t>As its descending, the ROV will section the tree.</a:t>
            </a:r>
          </a:p>
          <a:p>
            <a:r>
              <a:rPr lang="en-US" dirty="0"/>
              <a:t>The target market for our project is primarily landscaping and private rental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A5BD285-C662-41A0-9C5C-2B491F962C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066800"/>
            <a:ext cx="3360737" cy="448098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66A113-6869-473B-9737-27860666C111}"/>
              </a:ext>
            </a:extLst>
          </p:cNvPr>
          <p:cNvSpPr txBox="1"/>
          <p:nvPr/>
        </p:nvSpPr>
        <p:spPr>
          <a:xfrm>
            <a:off x="5105399" y="5547783"/>
            <a:ext cx="336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3. Picture of a Tree Harvester head [7]</a:t>
            </a:r>
          </a:p>
        </p:txBody>
      </p:sp>
    </p:spTree>
    <p:extLst>
      <p:ext uri="{BB962C8B-B14F-4D97-AF65-F5344CB8AC3E}">
        <p14:creationId xmlns:p14="http://schemas.microsoft.com/office/powerpoint/2010/main" val="386238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663F-96C1-46FE-ABE7-E99BCC7C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A3821DF-E26A-47D8-B27D-3936E26AA92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8023616"/>
              </p:ext>
            </p:extLst>
          </p:nvPr>
        </p:nvGraphicFramePr>
        <p:xfrm>
          <a:off x="457199" y="1066800"/>
          <a:ext cx="822157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30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3DF9-6129-4FB6-814F-73CBA44E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/>
              <a:t>Project Scope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4F47FD-EB54-4D64-BD7B-DA2166ED4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213043"/>
              </p:ext>
            </p:extLst>
          </p:nvPr>
        </p:nvGraphicFramePr>
        <p:xfrm>
          <a:off x="457200" y="990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90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chanical Engineering 2017" id="{173AF02F-60E5-4765-8EF1-D4C37F0521C4}" vid="{B73D397B-6EB2-4F66-8F2B-6F8B5652DF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170814 Mechanical Engineering 2017</Template>
  <TotalTime>4646</TotalTime>
  <Words>1487</Words>
  <Application>Microsoft Office PowerPoint</Application>
  <PresentationFormat>On-screen Show (4:3)</PresentationFormat>
  <Paragraphs>247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Tree Limbing and Harvesting ROV</vt:lpstr>
      <vt:lpstr>Team Introductions </vt:lpstr>
      <vt:lpstr>Project Summary</vt:lpstr>
      <vt:lpstr>Tree Harvesting</vt:lpstr>
      <vt:lpstr>Tree Harvesting</vt:lpstr>
      <vt:lpstr>Tree Harvesting</vt:lpstr>
      <vt:lpstr>Project Scope</vt:lpstr>
      <vt:lpstr>Project Scope</vt:lpstr>
      <vt:lpstr>Project Scope</vt:lpstr>
      <vt:lpstr>Customer Needs </vt:lpstr>
      <vt:lpstr>Customer Needs </vt:lpstr>
      <vt:lpstr>Customer Needs </vt:lpstr>
      <vt:lpstr>Customer Needs </vt:lpstr>
      <vt:lpstr>Customer Needs (cont.)</vt:lpstr>
      <vt:lpstr>Customer Needs (cont.)</vt:lpstr>
      <vt:lpstr>Customer Needs (cont.)</vt:lpstr>
      <vt:lpstr>Functional Decomposition</vt:lpstr>
      <vt:lpstr>Functional Decomposition</vt:lpstr>
      <vt:lpstr>Functional Decomposition</vt:lpstr>
      <vt:lpstr>Functional Decomposition</vt:lpstr>
      <vt:lpstr>Functional Decomposition</vt:lpstr>
      <vt:lpstr>Tree Harvesting ROV</vt:lpstr>
      <vt:lpstr>The Next Step</vt:lpstr>
      <vt:lpstr>Tree Harvesting ROV</vt:lpstr>
      <vt:lpstr>Back-up Slides</vt:lpstr>
      <vt:lpstr>Back-up Slides</vt:lpstr>
      <vt:lpstr>Back-up Slides</vt:lpstr>
      <vt:lpstr>References</vt:lpstr>
    </vt:vector>
  </TitlesOfParts>
  <Company>FAMU-FSU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Limbing and Harvesting ROV</dc:title>
  <dc:subject>Mechanical Engineering Template</dc:subject>
  <dc:creator>Chris Ruiz</dc:creator>
  <cp:keywords>Mechanical Engineering</cp:keywords>
  <cp:lastModifiedBy>User</cp:lastModifiedBy>
  <cp:revision>70</cp:revision>
  <dcterms:created xsi:type="dcterms:W3CDTF">2017-10-08T20:56:45Z</dcterms:created>
  <dcterms:modified xsi:type="dcterms:W3CDTF">2017-10-16T01:49:44Z</dcterms:modified>
  <cp:category>Template</cp:category>
</cp:coreProperties>
</file>